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24"/>
  </p:notesMasterIdLst>
  <p:handoutMasterIdLst>
    <p:handoutMasterId r:id="rId25"/>
  </p:handoutMasterIdLst>
  <p:sldIdLst>
    <p:sldId id="286" r:id="rId5"/>
    <p:sldId id="287" r:id="rId6"/>
    <p:sldId id="288" r:id="rId7"/>
    <p:sldId id="295" r:id="rId8"/>
    <p:sldId id="257" r:id="rId9"/>
    <p:sldId id="290" r:id="rId10"/>
    <p:sldId id="291" r:id="rId11"/>
    <p:sldId id="278" r:id="rId12"/>
    <p:sldId id="258" r:id="rId13"/>
    <p:sldId id="281" r:id="rId14"/>
    <p:sldId id="297" r:id="rId15"/>
    <p:sldId id="298" r:id="rId16"/>
    <p:sldId id="296" r:id="rId17"/>
    <p:sldId id="283" r:id="rId18"/>
    <p:sldId id="293" r:id="rId19"/>
    <p:sldId id="292" r:id="rId20"/>
    <p:sldId id="282" r:id="rId21"/>
    <p:sldId id="284" r:id="rId22"/>
    <p:sldId id="271" r:id="rId2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6DA8E-54C3-414F-8E1F-47011B17A8EC}" v="4" dt="2025-04-10T21:13:07.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f53def0a11acd7d16cafbbc1e707781cc488dbf120ac15092f77d4325b3768c::" providerId="AD" clId="Web-{B2393D7B-A32F-1D9F-CAB0-371B6D54A732}"/>
    <pc:docChg chg="addSld modSld">
      <pc:chgData name="Usuario invitado" userId="S::urn:spo:anon#ff53def0a11acd7d16cafbbc1e707781cc488dbf120ac15092f77d4325b3768c::" providerId="AD" clId="Web-{B2393D7B-A32F-1D9F-CAB0-371B6D54A732}" dt="2025-04-07T18:40:41.782" v="8" actId="20577"/>
      <pc:docMkLst>
        <pc:docMk/>
      </pc:docMkLst>
      <pc:sldChg chg="modSp">
        <pc:chgData name="Usuario invitado" userId="S::urn:spo:anon#ff53def0a11acd7d16cafbbc1e707781cc488dbf120ac15092f77d4325b3768c::" providerId="AD" clId="Web-{B2393D7B-A32F-1D9F-CAB0-371B6D54A732}" dt="2025-04-07T18:40:02.562" v="4" actId="1076"/>
        <pc:sldMkLst>
          <pc:docMk/>
          <pc:sldMk cId="2032312085" sldId="290"/>
        </pc:sldMkLst>
        <pc:picChg chg="mod">
          <ac:chgData name="Usuario invitado" userId="S::urn:spo:anon#ff53def0a11acd7d16cafbbc1e707781cc488dbf120ac15092f77d4325b3768c::" providerId="AD" clId="Web-{B2393D7B-A32F-1D9F-CAB0-371B6D54A732}" dt="2025-04-07T18:40:02.562" v="4" actId="1076"/>
          <ac:picMkLst>
            <pc:docMk/>
            <pc:sldMk cId="2032312085" sldId="290"/>
            <ac:picMk id="7" creationId="{BC729090-7571-2393-BAED-3F81AE7652DB}"/>
          </ac:picMkLst>
        </pc:picChg>
      </pc:sldChg>
      <pc:sldChg chg="delSp modSp new">
        <pc:chgData name="Usuario invitado" userId="S::urn:spo:anon#ff53def0a11acd7d16cafbbc1e707781cc488dbf120ac15092f77d4325b3768c::" providerId="AD" clId="Web-{B2393D7B-A32F-1D9F-CAB0-371B6D54A732}" dt="2025-04-07T18:40:41.782" v="8" actId="20577"/>
        <pc:sldMkLst>
          <pc:docMk/>
          <pc:sldMk cId="1913156512" sldId="296"/>
        </pc:sldMkLst>
        <pc:spChg chg="mod">
          <ac:chgData name="Usuario invitado" userId="S::urn:spo:anon#ff53def0a11acd7d16cafbbc1e707781cc488dbf120ac15092f77d4325b3768c::" providerId="AD" clId="Web-{B2393D7B-A32F-1D9F-CAB0-371B6D54A732}" dt="2025-04-07T18:40:41.782" v="8" actId="20577"/>
          <ac:spMkLst>
            <pc:docMk/>
            <pc:sldMk cId="1913156512" sldId="296"/>
            <ac:spMk id="2" creationId="{20FE9B1E-B3AC-56F2-63F9-18759CB4CD08}"/>
          </ac:spMkLst>
        </pc:spChg>
        <pc:spChg chg="del">
          <ac:chgData name="Usuario invitado" userId="S::urn:spo:anon#ff53def0a11acd7d16cafbbc1e707781cc488dbf120ac15092f77d4325b3768c::" providerId="AD" clId="Web-{B2393D7B-A32F-1D9F-CAB0-371B6D54A732}" dt="2025-04-07T18:40:31.391" v="7"/>
          <ac:spMkLst>
            <pc:docMk/>
            <pc:sldMk cId="1913156512" sldId="296"/>
            <ac:spMk id="3" creationId="{F7663B8C-5622-6505-B03E-E2B0A754267A}"/>
          </ac:spMkLst>
        </pc:spChg>
        <pc:spChg chg="mod">
          <ac:chgData name="Usuario invitado" userId="S::urn:spo:anon#ff53def0a11acd7d16cafbbc1e707781cc488dbf120ac15092f77d4325b3768c::" providerId="AD" clId="Web-{B2393D7B-A32F-1D9F-CAB0-371B6D54A732}" dt="2025-04-07T18:40:17.125" v="6" actId="1076"/>
          <ac:spMkLst>
            <pc:docMk/>
            <pc:sldMk cId="1913156512" sldId="296"/>
            <ac:spMk id="4" creationId="{74B4D8D4-0399-F079-7BEB-7B76B4C99B50}"/>
          </ac:spMkLst>
        </pc:spChg>
      </pc:sldChg>
    </pc:docChg>
  </pc:docChgLst>
  <pc:docChgLst>
    <pc:chgData name="LUIS ARMANDO ENCISO NAVA" userId="e3f4a1ca-cbc4-4063-9596-f65cc2f493a8" providerId="ADAL" clId="{619E7C42-DD0C-4681-A606-98452221DB1E}"/>
    <pc:docChg chg="undo custSel addSld delSld modSld sldOrd">
      <pc:chgData name="LUIS ARMANDO ENCISO NAVA" userId="e3f4a1ca-cbc4-4063-9596-f65cc2f493a8" providerId="ADAL" clId="{619E7C42-DD0C-4681-A606-98452221DB1E}" dt="2025-04-08T06:01:10.333" v="1344" actId="1076"/>
      <pc:docMkLst>
        <pc:docMk/>
      </pc:docMkLst>
      <pc:sldChg chg="modSp mod modTransition">
        <pc:chgData name="LUIS ARMANDO ENCISO NAVA" userId="e3f4a1ca-cbc4-4063-9596-f65cc2f493a8" providerId="ADAL" clId="{619E7C42-DD0C-4681-A606-98452221DB1E}" dt="2025-04-08T05:54:00.628" v="1328" actId="313"/>
        <pc:sldMkLst>
          <pc:docMk/>
          <pc:sldMk cId="1713219598" sldId="257"/>
        </pc:sldMkLst>
        <pc:spChg chg="mod">
          <ac:chgData name="LUIS ARMANDO ENCISO NAVA" userId="e3f4a1ca-cbc4-4063-9596-f65cc2f493a8" providerId="ADAL" clId="{619E7C42-DD0C-4681-A606-98452221DB1E}" dt="2025-04-08T05:53:13.068" v="1319" actId="790"/>
          <ac:spMkLst>
            <pc:docMk/>
            <pc:sldMk cId="1713219598" sldId="257"/>
            <ac:spMk id="2" creationId="{1BEF5859-10C9-4588-9727-B9362E26C29D}"/>
          </ac:spMkLst>
        </pc:spChg>
        <pc:spChg chg="mod">
          <ac:chgData name="LUIS ARMANDO ENCISO NAVA" userId="e3f4a1ca-cbc4-4063-9596-f65cc2f493a8" providerId="ADAL" clId="{619E7C42-DD0C-4681-A606-98452221DB1E}" dt="2025-04-08T05:54:00.628" v="1328" actId="313"/>
          <ac:spMkLst>
            <pc:docMk/>
            <pc:sldMk cId="1713219598" sldId="257"/>
            <ac:spMk id="3" creationId="{5671D7E5-EF66-4BCD-8DAA-E9061157F0BE}"/>
          </ac:spMkLst>
        </pc:spChg>
        <pc:spChg chg="mod">
          <ac:chgData name="LUIS ARMANDO ENCISO NAVA" userId="e3f4a1ca-cbc4-4063-9596-f65cc2f493a8" providerId="ADAL" clId="{619E7C42-DD0C-4681-A606-98452221DB1E}" dt="2025-04-08T05:53:13.068" v="1319" actId="790"/>
          <ac:spMkLst>
            <pc:docMk/>
            <pc:sldMk cId="1713219598" sldId="257"/>
            <ac:spMk id="5" creationId="{B02A8827-B1A1-2D2F-D6DD-E886B886C43E}"/>
          </ac:spMkLst>
        </pc:spChg>
        <pc:spChg chg="mod">
          <ac:chgData name="LUIS ARMANDO ENCISO NAVA" userId="e3f4a1ca-cbc4-4063-9596-f65cc2f493a8" providerId="ADAL" clId="{619E7C42-DD0C-4681-A606-98452221DB1E}" dt="2025-04-08T05:53:13.068" v="1319" actId="790"/>
          <ac:spMkLst>
            <pc:docMk/>
            <pc:sldMk cId="1713219598" sldId="257"/>
            <ac:spMk id="11" creationId="{B65C0385-5E30-4D2E-AF9F-4639659D34E9}"/>
          </ac:spMkLst>
        </pc:spChg>
        <pc:spChg chg="mod">
          <ac:chgData name="LUIS ARMANDO ENCISO NAVA" userId="e3f4a1ca-cbc4-4063-9596-f65cc2f493a8" providerId="ADAL" clId="{619E7C42-DD0C-4681-A606-98452221DB1E}" dt="2025-04-08T05:53:13.068" v="1319" actId="790"/>
          <ac:spMkLst>
            <pc:docMk/>
            <pc:sldMk cId="1713219598" sldId="257"/>
            <ac:spMk id="13" creationId="{E335820B-3A29-42C5-AA8D-10ECA43CD985}"/>
          </ac:spMkLst>
        </pc:spChg>
      </pc:sldChg>
      <pc:sldChg chg="addSp delSp modSp mod modTransition">
        <pc:chgData name="LUIS ARMANDO ENCISO NAVA" userId="e3f4a1ca-cbc4-4063-9596-f65cc2f493a8" providerId="ADAL" clId="{619E7C42-DD0C-4681-A606-98452221DB1E}" dt="2025-04-08T05:53:13.068" v="1319" actId="790"/>
        <pc:sldMkLst>
          <pc:docMk/>
          <pc:sldMk cId="3571516367" sldId="258"/>
        </pc:sldMkLst>
        <pc:spChg chg="mod">
          <ac:chgData name="LUIS ARMANDO ENCISO NAVA" userId="e3f4a1ca-cbc4-4063-9596-f65cc2f493a8" providerId="ADAL" clId="{619E7C42-DD0C-4681-A606-98452221DB1E}" dt="2025-04-08T05:53:13.068" v="1319" actId="790"/>
          <ac:spMkLst>
            <pc:docMk/>
            <pc:sldMk cId="3571516367" sldId="258"/>
            <ac:spMk id="2" creationId="{0A32731C-311B-46F7-A865-6C3AF6B09A47}"/>
          </ac:spMkLst>
        </pc:spChg>
        <pc:spChg chg="mod">
          <ac:chgData name="LUIS ARMANDO ENCISO NAVA" userId="e3f4a1ca-cbc4-4063-9596-f65cc2f493a8" providerId="ADAL" clId="{619E7C42-DD0C-4681-A606-98452221DB1E}" dt="2025-04-08T05:53:13.068" v="1319" actId="790"/>
          <ac:spMkLst>
            <pc:docMk/>
            <pc:sldMk cId="3571516367" sldId="258"/>
            <ac:spMk id="14" creationId="{ECE635A2-70B8-3EAB-6A18-952B02EBAA1E}"/>
          </ac:spMkLst>
        </pc:spChg>
        <pc:spChg chg="mod">
          <ac:chgData name="LUIS ARMANDO ENCISO NAVA" userId="e3f4a1ca-cbc4-4063-9596-f65cc2f493a8" providerId="ADAL" clId="{619E7C42-DD0C-4681-A606-98452221DB1E}" dt="2025-04-08T05:53:13.068" v="1319" actId="790"/>
          <ac:spMkLst>
            <pc:docMk/>
            <pc:sldMk cId="3571516367" sldId="258"/>
            <ac:spMk id="1033" creationId="{5990249D-2C00-9F4A-2FF5-D66424C558DB}"/>
          </ac:spMkLst>
        </pc:spChg>
        <pc:picChg chg="add mod">
          <ac:chgData name="LUIS ARMANDO ENCISO NAVA" userId="e3f4a1ca-cbc4-4063-9596-f65cc2f493a8" providerId="ADAL" clId="{619E7C42-DD0C-4681-A606-98452221DB1E}" dt="2025-04-08T05:50:31.548" v="1310" actId="1076"/>
          <ac:picMkLst>
            <pc:docMk/>
            <pc:sldMk cId="3571516367" sldId="258"/>
            <ac:picMk id="4" creationId="{B6D0E824-DF04-D4C9-E08F-5648A20A60FA}"/>
          </ac:picMkLst>
        </pc:picChg>
        <pc:picChg chg="mod">
          <ac:chgData name="LUIS ARMANDO ENCISO NAVA" userId="e3f4a1ca-cbc4-4063-9596-f65cc2f493a8" providerId="ADAL" clId="{619E7C42-DD0C-4681-A606-98452221DB1E}" dt="2025-04-08T05:50:28.161" v="1309" actId="1076"/>
          <ac:picMkLst>
            <pc:docMk/>
            <pc:sldMk cId="3571516367" sldId="258"/>
            <ac:picMk id="1030" creationId="{341D9E27-6ECE-A5A2-BEAE-F314DF1C498B}"/>
          </ac:picMkLst>
        </pc:picChg>
      </pc:sldChg>
      <pc:sldChg chg="del">
        <pc:chgData name="LUIS ARMANDO ENCISO NAVA" userId="e3f4a1ca-cbc4-4063-9596-f65cc2f493a8" providerId="ADAL" clId="{619E7C42-DD0C-4681-A606-98452221DB1E}" dt="2025-04-06T02:21:31.412" v="399" actId="47"/>
        <pc:sldMkLst>
          <pc:docMk/>
          <pc:sldMk cId="1742861620" sldId="266"/>
        </pc:sldMkLst>
      </pc:sldChg>
      <pc:sldChg chg="addSp delSp modSp mod ord modClrScheme chgLayout">
        <pc:chgData name="LUIS ARMANDO ENCISO NAVA" userId="e3f4a1ca-cbc4-4063-9596-f65cc2f493a8" providerId="ADAL" clId="{619E7C42-DD0C-4681-A606-98452221DB1E}" dt="2025-04-08T06:01:10.333" v="1344" actId="1076"/>
        <pc:sldMkLst>
          <pc:docMk/>
          <pc:sldMk cId="1969787568" sldId="271"/>
        </pc:sldMkLst>
        <pc:spChg chg="mod ord">
          <ac:chgData name="LUIS ARMANDO ENCISO NAVA" userId="e3f4a1ca-cbc4-4063-9596-f65cc2f493a8" providerId="ADAL" clId="{619E7C42-DD0C-4681-A606-98452221DB1E}" dt="2025-04-08T06:01:06.623" v="1343" actId="1076"/>
          <ac:spMkLst>
            <pc:docMk/>
            <pc:sldMk cId="1969787568" sldId="271"/>
            <ac:spMk id="2" creationId="{8BDF1EDE-5423-435C-B149-87AB1BC22B83}"/>
          </ac:spMkLst>
        </pc:spChg>
        <pc:spChg chg="add del mod ord">
          <ac:chgData name="LUIS ARMANDO ENCISO NAVA" userId="e3f4a1ca-cbc4-4063-9596-f65cc2f493a8" providerId="ADAL" clId="{619E7C42-DD0C-4681-A606-98452221DB1E}" dt="2025-04-08T06:00:27.112" v="1333" actId="700"/>
          <ac:spMkLst>
            <pc:docMk/>
            <pc:sldMk cId="1969787568" sldId="271"/>
            <ac:spMk id="3" creationId="{D1F99E9A-9C8A-213A-2CF8-67AE045A8818}"/>
          </ac:spMkLst>
        </pc:spChg>
        <pc:spChg chg="add mod">
          <ac:chgData name="LUIS ARMANDO ENCISO NAVA" userId="e3f4a1ca-cbc4-4063-9596-f65cc2f493a8" providerId="ADAL" clId="{619E7C42-DD0C-4681-A606-98452221DB1E}" dt="2025-04-08T06:01:10.333" v="1344" actId="1076"/>
          <ac:spMkLst>
            <pc:docMk/>
            <pc:sldMk cId="1969787568" sldId="271"/>
            <ac:spMk id="4" creationId="{3158535A-2AAE-43F9-9B90-333FBB9D5C31}"/>
          </ac:spMkLst>
        </pc:spChg>
        <pc:spChg chg="mod ord">
          <ac:chgData name="LUIS ARMANDO ENCISO NAVA" userId="e3f4a1ca-cbc4-4063-9596-f65cc2f493a8" providerId="ADAL" clId="{619E7C42-DD0C-4681-A606-98452221DB1E}" dt="2025-04-08T06:00:44.285" v="1337" actId="700"/>
          <ac:spMkLst>
            <pc:docMk/>
            <pc:sldMk cId="1969787568" sldId="271"/>
            <ac:spMk id="6" creationId="{4C127D99-645F-4FCF-9573-FDFE2A344FA9}"/>
          </ac:spMkLst>
        </pc:spChg>
        <pc:spChg chg="add mod">
          <ac:chgData name="LUIS ARMANDO ENCISO NAVA" userId="e3f4a1ca-cbc4-4063-9596-f65cc2f493a8" providerId="ADAL" clId="{619E7C42-DD0C-4681-A606-98452221DB1E}" dt="2025-04-08T06:00:59.692" v="1341" actId="1076"/>
          <ac:spMkLst>
            <pc:docMk/>
            <pc:sldMk cId="1969787568" sldId="271"/>
            <ac:spMk id="8" creationId="{38898E6B-4F1A-44FE-8383-F16DFF187BCD}"/>
          </ac:spMkLst>
        </pc:spChg>
      </pc:sldChg>
      <pc:sldChg chg="addSp delSp modSp mod modTransition">
        <pc:chgData name="LUIS ARMANDO ENCISO NAVA" userId="e3f4a1ca-cbc4-4063-9596-f65cc2f493a8" providerId="ADAL" clId="{619E7C42-DD0C-4681-A606-98452221DB1E}" dt="2025-04-08T05:53:13.068" v="1319" actId="790"/>
        <pc:sldMkLst>
          <pc:docMk/>
          <pc:sldMk cId="608796113" sldId="278"/>
        </pc:sldMkLst>
        <pc:spChg chg="mod">
          <ac:chgData name="LUIS ARMANDO ENCISO NAVA" userId="e3f4a1ca-cbc4-4063-9596-f65cc2f493a8" providerId="ADAL" clId="{619E7C42-DD0C-4681-A606-98452221DB1E}" dt="2025-04-08T05:53:13.068" v="1319" actId="790"/>
          <ac:spMkLst>
            <pc:docMk/>
            <pc:sldMk cId="608796113" sldId="278"/>
            <ac:spMk id="2" creationId="{9528DBD1-DB29-D44F-FD5A-3071BB37EF37}"/>
          </ac:spMkLst>
        </pc:spChg>
        <pc:spChg chg="add mod">
          <ac:chgData name="LUIS ARMANDO ENCISO NAVA" userId="e3f4a1ca-cbc4-4063-9596-f65cc2f493a8" providerId="ADAL" clId="{619E7C42-DD0C-4681-A606-98452221DB1E}" dt="2025-04-08T05:53:13.068" v="1319" actId="790"/>
          <ac:spMkLst>
            <pc:docMk/>
            <pc:sldMk cId="608796113" sldId="278"/>
            <ac:spMk id="4" creationId="{3F09F368-B43F-AE94-0810-F30A1C33CDFE}"/>
          </ac:spMkLst>
        </pc:spChg>
        <pc:spChg chg="mod">
          <ac:chgData name="LUIS ARMANDO ENCISO NAVA" userId="e3f4a1ca-cbc4-4063-9596-f65cc2f493a8" providerId="ADAL" clId="{619E7C42-DD0C-4681-A606-98452221DB1E}" dt="2025-04-08T05:53:13.068" v="1319" actId="790"/>
          <ac:spMkLst>
            <pc:docMk/>
            <pc:sldMk cId="608796113" sldId="278"/>
            <ac:spMk id="19" creationId="{D009D6D5-DAC2-4A8B-A17A-E206B9012D09}"/>
          </ac:spMkLst>
        </pc:spChg>
      </pc:sldChg>
      <pc:sldChg chg="del">
        <pc:chgData name="LUIS ARMANDO ENCISO NAVA" userId="e3f4a1ca-cbc4-4063-9596-f65cc2f493a8" providerId="ADAL" clId="{619E7C42-DD0C-4681-A606-98452221DB1E}" dt="2025-04-06T02:20:27.612" v="387" actId="47"/>
        <pc:sldMkLst>
          <pc:docMk/>
          <pc:sldMk cId="2241459136" sldId="279"/>
        </pc:sldMkLst>
      </pc:sldChg>
      <pc:sldChg chg="del">
        <pc:chgData name="LUIS ARMANDO ENCISO NAVA" userId="e3f4a1ca-cbc4-4063-9596-f65cc2f493a8" providerId="ADAL" clId="{619E7C42-DD0C-4681-A606-98452221DB1E}" dt="2025-04-06T02:20:54.026" v="392" actId="47"/>
        <pc:sldMkLst>
          <pc:docMk/>
          <pc:sldMk cId="334696707" sldId="280"/>
        </pc:sldMkLst>
      </pc:sldChg>
      <pc:sldChg chg="addSp delSp modSp mod modTransition">
        <pc:chgData name="LUIS ARMANDO ENCISO NAVA" userId="e3f4a1ca-cbc4-4063-9596-f65cc2f493a8" providerId="ADAL" clId="{619E7C42-DD0C-4681-A606-98452221DB1E}" dt="2025-04-08T05:53:13.068" v="1319" actId="790"/>
        <pc:sldMkLst>
          <pc:docMk/>
          <pc:sldMk cId="103458723" sldId="281"/>
        </pc:sldMkLst>
        <pc:spChg chg="mod">
          <ac:chgData name="LUIS ARMANDO ENCISO NAVA" userId="e3f4a1ca-cbc4-4063-9596-f65cc2f493a8" providerId="ADAL" clId="{619E7C42-DD0C-4681-A606-98452221DB1E}" dt="2025-04-08T05:53:13.068" v="1319" actId="790"/>
          <ac:spMkLst>
            <pc:docMk/>
            <pc:sldMk cId="103458723" sldId="281"/>
            <ac:spMk id="2" creationId="{A95E2E6A-35EC-1B8E-0FD7-8C67870ACA64}"/>
          </ac:spMkLst>
        </pc:spChg>
        <pc:spChg chg="mod">
          <ac:chgData name="LUIS ARMANDO ENCISO NAVA" userId="e3f4a1ca-cbc4-4063-9596-f65cc2f493a8" providerId="ADAL" clId="{619E7C42-DD0C-4681-A606-98452221DB1E}" dt="2025-04-08T05:53:13.068" v="1319" actId="790"/>
          <ac:spMkLst>
            <pc:docMk/>
            <pc:sldMk cId="103458723" sldId="281"/>
            <ac:spMk id="8" creationId="{8F44A959-C2BB-9170-C99C-1A2EDB71B994}"/>
          </ac:spMkLst>
        </pc:spChg>
      </pc:sldChg>
      <pc:sldChg chg="addSp delSp modSp mod modTransition">
        <pc:chgData name="LUIS ARMANDO ENCISO NAVA" userId="e3f4a1ca-cbc4-4063-9596-f65cc2f493a8" providerId="ADAL" clId="{619E7C42-DD0C-4681-A606-98452221DB1E}" dt="2025-04-08T05:53:13.068" v="1319" actId="790"/>
        <pc:sldMkLst>
          <pc:docMk/>
          <pc:sldMk cId="636929804" sldId="282"/>
        </pc:sldMkLst>
        <pc:spChg chg="mod">
          <ac:chgData name="LUIS ARMANDO ENCISO NAVA" userId="e3f4a1ca-cbc4-4063-9596-f65cc2f493a8" providerId="ADAL" clId="{619E7C42-DD0C-4681-A606-98452221DB1E}" dt="2025-04-08T05:53:13.068" v="1319" actId="790"/>
          <ac:spMkLst>
            <pc:docMk/>
            <pc:sldMk cId="636929804" sldId="282"/>
            <ac:spMk id="2" creationId="{8B27D9B3-B64F-656A-0D99-161A6C0F518F}"/>
          </ac:spMkLst>
        </pc:spChg>
        <pc:spChg chg="mod">
          <ac:chgData name="LUIS ARMANDO ENCISO NAVA" userId="e3f4a1ca-cbc4-4063-9596-f65cc2f493a8" providerId="ADAL" clId="{619E7C42-DD0C-4681-A606-98452221DB1E}" dt="2025-04-08T05:53:13.068" v="1319" actId="790"/>
          <ac:spMkLst>
            <pc:docMk/>
            <pc:sldMk cId="636929804" sldId="282"/>
            <ac:spMk id="68" creationId="{AA0ACADD-CC4E-851C-DA07-C22DB97FA23E}"/>
          </ac:spMkLst>
        </pc:spChg>
        <pc:picChg chg="mod">
          <ac:chgData name="LUIS ARMANDO ENCISO NAVA" userId="e3f4a1ca-cbc4-4063-9596-f65cc2f493a8" providerId="ADAL" clId="{619E7C42-DD0C-4681-A606-98452221DB1E}" dt="2025-04-08T05:21:05.042" v="1138" actId="14100"/>
          <ac:picMkLst>
            <pc:docMk/>
            <pc:sldMk cId="636929804" sldId="282"/>
            <ac:picMk id="3" creationId="{4E3F5F20-4375-E8B7-912C-BAC68BFBC498}"/>
          </ac:picMkLst>
        </pc:picChg>
        <pc:picChg chg="mod">
          <ac:chgData name="LUIS ARMANDO ENCISO NAVA" userId="e3f4a1ca-cbc4-4063-9596-f65cc2f493a8" providerId="ADAL" clId="{619E7C42-DD0C-4681-A606-98452221DB1E}" dt="2025-04-08T05:21:02.100" v="1137" actId="14100"/>
          <ac:picMkLst>
            <pc:docMk/>
            <pc:sldMk cId="636929804" sldId="282"/>
            <ac:picMk id="7" creationId="{B2E4B304-40C2-FAEF-15DF-2AE7E213F7C8}"/>
          </ac:picMkLst>
        </pc:picChg>
      </pc:sldChg>
      <pc:sldChg chg="addSp delSp modSp mod ord modTransition">
        <pc:chgData name="LUIS ARMANDO ENCISO NAVA" userId="e3f4a1ca-cbc4-4063-9596-f65cc2f493a8" providerId="ADAL" clId="{619E7C42-DD0C-4681-A606-98452221DB1E}" dt="2025-04-08T05:53:13.068" v="1319" actId="790"/>
        <pc:sldMkLst>
          <pc:docMk/>
          <pc:sldMk cId="1658164610" sldId="283"/>
        </pc:sldMkLst>
        <pc:spChg chg="mod">
          <ac:chgData name="LUIS ARMANDO ENCISO NAVA" userId="e3f4a1ca-cbc4-4063-9596-f65cc2f493a8" providerId="ADAL" clId="{619E7C42-DD0C-4681-A606-98452221DB1E}" dt="2025-04-08T05:53:13.068" v="1319" actId="790"/>
          <ac:spMkLst>
            <pc:docMk/>
            <pc:sldMk cId="1658164610" sldId="283"/>
            <ac:spMk id="3" creationId="{4321055C-5E33-5D21-2A6E-21827FA88ED3}"/>
          </ac:spMkLst>
        </pc:spChg>
        <pc:spChg chg="mod">
          <ac:chgData name="LUIS ARMANDO ENCISO NAVA" userId="e3f4a1ca-cbc4-4063-9596-f65cc2f493a8" providerId="ADAL" clId="{619E7C42-DD0C-4681-A606-98452221DB1E}" dt="2025-04-08T05:53:13.068" v="1319" actId="790"/>
          <ac:spMkLst>
            <pc:docMk/>
            <pc:sldMk cId="1658164610" sldId="283"/>
            <ac:spMk id="5" creationId="{E74B0ADB-527F-A58C-9372-D8502ED6F918}"/>
          </ac:spMkLst>
        </pc:spChg>
        <pc:graphicFrameChg chg="mod modGraphic">
          <ac:chgData name="LUIS ARMANDO ENCISO NAVA" userId="e3f4a1ca-cbc4-4063-9596-f65cc2f493a8" providerId="ADAL" clId="{619E7C42-DD0C-4681-A606-98452221DB1E}" dt="2025-04-08T05:53:13.068" v="1319" actId="790"/>
          <ac:graphicFrameMkLst>
            <pc:docMk/>
            <pc:sldMk cId="1658164610" sldId="283"/>
            <ac:graphicFrameMk id="10" creationId="{98ED67AF-B48B-F5F8-E2FD-1C98C42C4D54}"/>
          </ac:graphicFrameMkLst>
        </pc:graphicFrameChg>
      </pc:sldChg>
      <pc:sldChg chg="addSp delSp modSp mod modTransition">
        <pc:chgData name="LUIS ARMANDO ENCISO NAVA" userId="e3f4a1ca-cbc4-4063-9596-f65cc2f493a8" providerId="ADAL" clId="{619E7C42-DD0C-4681-A606-98452221DB1E}" dt="2025-04-08T05:53:13.068" v="1319" actId="790"/>
        <pc:sldMkLst>
          <pc:docMk/>
          <pc:sldMk cId="2403577982" sldId="284"/>
        </pc:sldMkLst>
        <pc:spChg chg="mod">
          <ac:chgData name="LUIS ARMANDO ENCISO NAVA" userId="e3f4a1ca-cbc4-4063-9596-f65cc2f493a8" providerId="ADAL" clId="{619E7C42-DD0C-4681-A606-98452221DB1E}" dt="2025-04-08T05:53:13.068" v="1319" actId="790"/>
          <ac:spMkLst>
            <pc:docMk/>
            <pc:sldMk cId="2403577982" sldId="284"/>
            <ac:spMk id="6" creationId="{D2E1CF79-4FDC-8CAF-CC16-E309A2C49758}"/>
          </ac:spMkLst>
        </pc:spChg>
        <pc:spChg chg="mod">
          <ac:chgData name="LUIS ARMANDO ENCISO NAVA" userId="e3f4a1ca-cbc4-4063-9596-f65cc2f493a8" providerId="ADAL" clId="{619E7C42-DD0C-4681-A606-98452221DB1E}" dt="2025-04-08T05:53:13.068" v="1319" actId="790"/>
          <ac:spMkLst>
            <pc:docMk/>
            <pc:sldMk cId="2403577982" sldId="284"/>
            <ac:spMk id="9" creationId="{C396FFDC-ADE8-4009-A466-A81787258E88}"/>
          </ac:spMkLst>
        </pc:spChg>
        <pc:spChg chg="mod">
          <ac:chgData name="LUIS ARMANDO ENCISO NAVA" userId="e3f4a1ca-cbc4-4063-9596-f65cc2f493a8" providerId="ADAL" clId="{619E7C42-DD0C-4681-A606-98452221DB1E}" dt="2025-04-08T05:53:13.068" v="1319" actId="790"/>
          <ac:spMkLst>
            <pc:docMk/>
            <pc:sldMk cId="2403577982" sldId="284"/>
            <ac:spMk id="17" creationId="{09140014-73D5-419B-8867-972BB18D52D4}"/>
          </ac:spMkLst>
        </pc:spChg>
        <pc:spChg chg="mod">
          <ac:chgData name="LUIS ARMANDO ENCISO NAVA" userId="e3f4a1ca-cbc4-4063-9596-f65cc2f493a8" providerId="ADAL" clId="{619E7C42-DD0C-4681-A606-98452221DB1E}" dt="2025-04-08T05:53:13.068" v="1319" actId="790"/>
          <ac:spMkLst>
            <pc:docMk/>
            <pc:sldMk cId="2403577982" sldId="284"/>
            <ac:spMk id="34" creationId="{AE07A905-8B37-D13F-25D3-1D3BCDB86B0B}"/>
          </ac:spMkLst>
        </pc:spChg>
        <pc:picChg chg="add mod modCrop">
          <ac:chgData name="LUIS ARMANDO ENCISO NAVA" userId="e3f4a1ca-cbc4-4063-9596-f65cc2f493a8" providerId="ADAL" clId="{619E7C42-DD0C-4681-A606-98452221DB1E}" dt="2025-04-08T05:20:27.532" v="1136"/>
          <ac:picMkLst>
            <pc:docMk/>
            <pc:sldMk cId="2403577982" sldId="284"/>
            <ac:picMk id="4" creationId="{A02DAC1C-5E7D-6CCA-CB6F-7BD4B729F289}"/>
          </ac:picMkLst>
        </pc:picChg>
        <pc:picChg chg="add mod">
          <ac:chgData name="LUIS ARMANDO ENCISO NAVA" userId="e3f4a1ca-cbc4-4063-9596-f65cc2f493a8" providerId="ADAL" clId="{619E7C42-DD0C-4681-A606-98452221DB1E}" dt="2025-04-08T05:19:43.707" v="1130" actId="14100"/>
          <ac:picMkLst>
            <pc:docMk/>
            <pc:sldMk cId="2403577982" sldId="284"/>
            <ac:picMk id="7" creationId="{9360F85A-405F-FCB0-0AA4-7EACBEBACFD6}"/>
          </ac:picMkLst>
        </pc:picChg>
      </pc:sldChg>
      <pc:sldChg chg="del">
        <pc:chgData name="LUIS ARMANDO ENCISO NAVA" userId="e3f4a1ca-cbc4-4063-9596-f65cc2f493a8" providerId="ADAL" clId="{619E7C42-DD0C-4681-A606-98452221DB1E}" dt="2025-04-06T02:23:32.833" v="468" actId="47"/>
        <pc:sldMkLst>
          <pc:docMk/>
          <pc:sldMk cId="2791821786" sldId="285"/>
        </pc:sldMkLst>
      </pc:sldChg>
      <pc:sldChg chg="modSp mod modTransition">
        <pc:chgData name="LUIS ARMANDO ENCISO NAVA" userId="e3f4a1ca-cbc4-4063-9596-f65cc2f493a8" providerId="ADAL" clId="{619E7C42-DD0C-4681-A606-98452221DB1E}" dt="2025-04-08T05:53:13.068" v="1319" actId="790"/>
        <pc:sldMkLst>
          <pc:docMk/>
          <pc:sldMk cId="3483750093" sldId="286"/>
        </pc:sldMkLst>
        <pc:spChg chg="mod">
          <ac:chgData name="LUIS ARMANDO ENCISO NAVA" userId="e3f4a1ca-cbc4-4063-9596-f65cc2f493a8" providerId="ADAL" clId="{619E7C42-DD0C-4681-A606-98452221DB1E}" dt="2025-04-08T05:53:13.068" v="1319" actId="790"/>
          <ac:spMkLst>
            <pc:docMk/>
            <pc:sldMk cId="3483750093" sldId="286"/>
            <ac:spMk id="2" creationId="{CFE75451-6A4B-484B-9ED1-353CCE25B0F4}"/>
          </ac:spMkLst>
        </pc:spChg>
        <pc:spChg chg="mod">
          <ac:chgData name="LUIS ARMANDO ENCISO NAVA" userId="e3f4a1ca-cbc4-4063-9596-f65cc2f493a8" providerId="ADAL" clId="{619E7C42-DD0C-4681-A606-98452221DB1E}" dt="2025-04-08T05:53:13.068" v="1319" actId="790"/>
          <ac:spMkLst>
            <pc:docMk/>
            <pc:sldMk cId="3483750093" sldId="286"/>
            <ac:spMk id="3" creationId="{7478DDCC-6B09-F6BE-C96C-FFFDAF37ADFE}"/>
          </ac:spMkLst>
        </pc:spChg>
      </pc:sldChg>
      <pc:sldChg chg="addSp delSp modSp mod modTransition modClrScheme chgLayout">
        <pc:chgData name="LUIS ARMANDO ENCISO NAVA" userId="e3f4a1ca-cbc4-4063-9596-f65cc2f493a8" providerId="ADAL" clId="{619E7C42-DD0C-4681-A606-98452221DB1E}" dt="2025-04-08T05:53:13.068" v="1319" actId="790"/>
        <pc:sldMkLst>
          <pc:docMk/>
          <pc:sldMk cId="1700700177" sldId="287"/>
        </pc:sldMkLst>
        <pc:spChg chg="mod ord">
          <ac:chgData name="LUIS ARMANDO ENCISO NAVA" userId="e3f4a1ca-cbc4-4063-9596-f65cc2f493a8" providerId="ADAL" clId="{619E7C42-DD0C-4681-A606-98452221DB1E}" dt="2025-04-08T05:53:13.068" v="1319" actId="790"/>
          <ac:spMkLst>
            <pc:docMk/>
            <pc:sldMk cId="1700700177" sldId="287"/>
            <ac:spMk id="2" creationId="{1BEF5859-10C9-4588-9727-B9362E26C29D}"/>
          </ac:spMkLst>
        </pc:spChg>
        <pc:spChg chg="mod ord">
          <ac:chgData name="LUIS ARMANDO ENCISO NAVA" userId="e3f4a1ca-cbc4-4063-9596-f65cc2f493a8" providerId="ADAL" clId="{619E7C42-DD0C-4681-A606-98452221DB1E}" dt="2025-04-08T05:53:13.068" v="1319" actId="790"/>
          <ac:spMkLst>
            <pc:docMk/>
            <pc:sldMk cId="1700700177" sldId="287"/>
            <ac:spMk id="3" creationId="{5671D7E5-EF66-4BCD-8DAA-E9061157F0BE}"/>
          </ac:spMkLst>
        </pc:spChg>
        <pc:spChg chg="add del mod ord">
          <ac:chgData name="LUIS ARMANDO ENCISO NAVA" userId="e3f4a1ca-cbc4-4063-9596-f65cc2f493a8" providerId="ADAL" clId="{619E7C42-DD0C-4681-A606-98452221DB1E}" dt="2025-04-08T05:22:02.626" v="1141" actId="478"/>
          <ac:spMkLst>
            <pc:docMk/>
            <pc:sldMk cId="1700700177" sldId="287"/>
            <ac:spMk id="4" creationId="{165CD0FD-7A83-CCF5-D0C8-AD781B3591D7}"/>
          </ac:spMkLst>
        </pc:spChg>
        <pc:spChg chg="mod ord">
          <ac:chgData name="LUIS ARMANDO ENCISO NAVA" userId="e3f4a1ca-cbc4-4063-9596-f65cc2f493a8" providerId="ADAL" clId="{619E7C42-DD0C-4681-A606-98452221DB1E}" dt="2025-04-08T05:53:13.068" v="1319" actId="790"/>
          <ac:spMkLst>
            <pc:docMk/>
            <pc:sldMk cId="1700700177" sldId="287"/>
            <ac:spMk id="5" creationId="{B02A8827-B1A1-2D2F-D6DD-E886B886C43E}"/>
          </ac:spMkLst>
        </pc:spChg>
        <pc:spChg chg="add del mod ord">
          <ac:chgData name="LUIS ARMANDO ENCISO NAVA" userId="e3f4a1ca-cbc4-4063-9596-f65cc2f493a8" providerId="ADAL" clId="{619E7C42-DD0C-4681-A606-98452221DB1E}" dt="2025-04-08T05:22:05.260" v="1142" actId="478"/>
          <ac:spMkLst>
            <pc:docMk/>
            <pc:sldMk cId="1700700177" sldId="287"/>
            <ac:spMk id="6" creationId="{2213968F-05F9-5D10-C66B-ED01496160BE}"/>
          </ac:spMkLst>
        </pc:spChg>
        <pc:spChg chg="add del mod ord">
          <ac:chgData name="LUIS ARMANDO ENCISO NAVA" userId="e3f4a1ca-cbc4-4063-9596-f65cc2f493a8" providerId="ADAL" clId="{619E7C42-DD0C-4681-A606-98452221DB1E}" dt="2025-04-08T05:22:02.626" v="1141" actId="478"/>
          <ac:spMkLst>
            <pc:docMk/>
            <pc:sldMk cId="1700700177" sldId="287"/>
            <ac:spMk id="7" creationId="{62EC7254-00AE-4AFF-1D34-0A60689C80C7}"/>
          </ac:spMkLst>
        </pc:spChg>
        <pc:picChg chg="mod">
          <ac:chgData name="LUIS ARMANDO ENCISO NAVA" userId="e3f4a1ca-cbc4-4063-9596-f65cc2f493a8" providerId="ADAL" clId="{619E7C42-DD0C-4681-A606-98452221DB1E}" dt="2025-04-08T05:22:42.046" v="1153"/>
          <ac:picMkLst>
            <pc:docMk/>
            <pc:sldMk cId="1700700177" sldId="287"/>
            <ac:picMk id="4098" creationId="{03CF6432-740D-EBAD-8752-7E28FA5CEE13}"/>
          </ac:picMkLst>
        </pc:picChg>
      </pc:sldChg>
      <pc:sldChg chg="addSp delSp modSp mod modTransition modClrScheme chgLayout">
        <pc:chgData name="LUIS ARMANDO ENCISO NAVA" userId="e3f4a1ca-cbc4-4063-9596-f65cc2f493a8" providerId="ADAL" clId="{619E7C42-DD0C-4681-A606-98452221DB1E}" dt="2025-04-08T05:53:32.866" v="1323" actId="313"/>
        <pc:sldMkLst>
          <pc:docMk/>
          <pc:sldMk cId="4055184984" sldId="288"/>
        </pc:sldMkLst>
        <pc:spChg chg="mod ord">
          <ac:chgData name="LUIS ARMANDO ENCISO NAVA" userId="e3f4a1ca-cbc4-4063-9596-f65cc2f493a8" providerId="ADAL" clId="{619E7C42-DD0C-4681-A606-98452221DB1E}" dt="2025-04-08T05:53:13.068" v="1319" actId="790"/>
          <ac:spMkLst>
            <pc:docMk/>
            <pc:sldMk cId="4055184984" sldId="288"/>
            <ac:spMk id="2" creationId="{9528DBD1-DB29-D44F-FD5A-3071BB37EF37}"/>
          </ac:spMkLst>
        </pc:spChg>
        <pc:spChg chg="add del mod ord">
          <ac:chgData name="LUIS ARMANDO ENCISO NAVA" userId="e3f4a1ca-cbc4-4063-9596-f65cc2f493a8" providerId="ADAL" clId="{619E7C42-DD0C-4681-A606-98452221DB1E}" dt="2025-04-08T05:23:14.739" v="1156" actId="478"/>
          <ac:spMkLst>
            <pc:docMk/>
            <pc:sldMk cId="4055184984" sldId="288"/>
            <ac:spMk id="3" creationId="{12D9BE0D-B50E-D846-B451-1251C2DE242B}"/>
          </ac:spMkLst>
        </pc:spChg>
        <pc:spChg chg="mod">
          <ac:chgData name="LUIS ARMANDO ENCISO NAVA" userId="e3f4a1ca-cbc4-4063-9596-f65cc2f493a8" providerId="ADAL" clId="{619E7C42-DD0C-4681-A606-98452221DB1E}" dt="2025-04-08T05:53:27.273" v="1321" actId="313"/>
          <ac:spMkLst>
            <pc:docMk/>
            <pc:sldMk cId="4055184984" sldId="288"/>
            <ac:spMk id="4" creationId="{5EC683A9-0796-21D2-8F9D-858A9792EC79}"/>
          </ac:spMkLst>
        </pc:spChg>
        <pc:spChg chg="mod">
          <ac:chgData name="LUIS ARMANDO ENCISO NAVA" userId="e3f4a1ca-cbc4-4063-9596-f65cc2f493a8" providerId="ADAL" clId="{619E7C42-DD0C-4681-A606-98452221DB1E}" dt="2025-04-08T05:53:13.068" v="1319" actId="790"/>
          <ac:spMkLst>
            <pc:docMk/>
            <pc:sldMk cId="4055184984" sldId="288"/>
            <ac:spMk id="6" creationId="{E6D02DF9-768F-6780-072A-BEB5446718DF}"/>
          </ac:spMkLst>
        </pc:spChg>
        <pc:spChg chg="mod">
          <ac:chgData name="LUIS ARMANDO ENCISO NAVA" userId="e3f4a1ca-cbc4-4063-9596-f65cc2f493a8" providerId="ADAL" clId="{619E7C42-DD0C-4681-A606-98452221DB1E}" dt="2025-04-08T05:53:32.866" v="1323" actId="313"/>
          <ac:spMkLst>
            <pc:docMk/>
            <pc:sldMk cId="4055184984" sldId="288"/>
            <ac:spMk id="8" creationId="{31EEC7E0-F2DC-5DEA-8100-E086434D4DD6}"/>
          </ac:spMkLst>
        </pc:spChg>
      </pc:sldChg>
      <pc:sldChg chg="addSp modSp del mod modClrScheme chgLayout">
        <pc:chgData name="LUIS ARMANDO ENCISO NAVA" userId="e3f4a1ca-cbc4-4063-9596-f65cc2f493a8" providerId="ADAL" clId="{619E7C42-DD0C-4681-A606-98452221DB1E}" dt="2025-04-06T01:46:38.324" v="5" actId="47"/>
        <pc:sldMkLst>
          <pc:docMk/>
          <pc:sldMk cId="3929091999" sldId="289"/>
        </pc:sldMkLst>
      </pc:sldChg>
      <pc:sldChg chg="addSp delSp modSp mod ord modTransition">
        <pc:chgData name="LUIS ARMANDO ENCISO NAVA" userId="e3f4a1ca-cbc4-4063-9596-f65cc2f493a8" providerId="ADAL" clId="{619E7C42-DD0C-4681-A606-98452221DB1E}" dt="2025-04-08T05:54:06.438" v="1329" actId="313"/>
        <pc:sldMkLst>
          <pc:docMk/>
          <pc:sldMk cId="2032312085" sldId="290"/>
        </pc:sldMkLst>
        <pc:spChg chg="mod">
          <ac:chgData name="LUIS ARMANDO ENCISO NAVA" userId="e3f4a1ca-cbc4-4063-9596-f65cc2f493a8" providerId="ADAL" clId="{619E7C42-DD0C-4681-A606-98452221DB1E}" dt="2025-04-08T05:53:13.068" v="1319" actId="790"/>
          <ac:spMkLst>
            <pc:docMk/>
            <pc:sldMk cId="2032312085" sldId="290"/>
            <ac:spMk id="4" creationId="{8FD09589-1CF1-DD4C-5B19-EF811B2AD063}"/>
          </ac:spMkLst>
        </pc:spChg>
        <pc:spChg chg="add mod">
          <ac:chgData name="LUIS ARMANDO ENCISO NAVA" userId="e3f4a1ca-cbc4-4063-9596-f65cc2f493a8" providerId="ADAL" clId="{619E7C42-DD0C-4681-A606-98452221DB1E}" dt="2025-04-08T05:53:13.068" v="1319" actId="790"/>
          <ac:spMkLst>
            <pc:docMk/>
            <pc:sldMk cId="2032312085" sldId="290"/>
            <ac:spMk id="12" creationId="{BBA87502-3565-4559-B8B1-4A5128F659A5}"/>
          </ac:spMkLst>
        </pc:spChg>
        <pc:spChg chg="mod">
          <ac:chgData name="LUIS ARMANDO ENCISO NAVA" userId="e3f4a1ca-cbc4-4063-9596-f65cc2f493a8" providerId="ADAL" clId="{619E7C42-DD0C-4681-A606-98452221DB1E}" dt="2025-04-08T05:54:06.438" v="1329" actId="313"/>
          <ac:spMkLst>
            <pc:docMk/>
            <pc:sldMk cId="2032312085" sldId="290"/>
            <ac:spMk id="13" creationId="{7E5B6E40-3A7D-ACF7-AA38-25977D322D81}"/>
          </ac:spMkLst>
        </pc:spChg>
        <pc:spChg chg="add mod">
          <ac:chgData name="LUIS ARMANDO ENCISO NAVA" userId="e3f4a1ca-cbc4-4063-9596-f65cc2f493a8" providerId="ADAL" clId="{619E7C42-DD0C-4681-A606-98452221DB1E}" dt="2025-04-08T05:53:13.068" v="1319" actId="790"/>
          <ac:spMkLst>
            <pc:docMk/>
            <pc:sldMk cId="2032312085" sldId="290"/>
            <ac:spMk id="17" creationId="{36DC639A-83F9-184B-C9F0-63CFC371F79A}"/>
          </ac:spMkLst>
        </pc:spChg>
        <pc:spChg chg="mod">
          <ac:chgData name="LUIS ARMANDO ENCISO NAVA" userId="e3f4a1ca-cbc4-4063-9596-f65cc2f493a8" providerId="ADAL" clId="{619E7C42-DD0C-4681-A606-98452221DB1E}" dt="2025-04-08T05:53:13.068" v="1319" actId="790"/>
          <ac:spMkLst>
            <pc:docMk/>
            <pc:sldMk cId="2032312085" sldId="290"/>
            <ac:spMk id="68" creationId="{AA0ACADD-CC4E-851C-DA07-C22DB97FA23E}"/>
          </ac:spMkLst>
        </pc:spChg>
        <pc:picChg chg="mod">
          <ac:chgData name="LUIS ARMANDO ENCISO NAVA" userId="e3f4a1ca-cbc4-4063-9596-f65cc2f493a8" providerId="ADAL" clId="{619E7C42-DD0C-4681-A606-98452221DB1E}" dt="2025-04-08T05:29:15.604" v="1214" actId="1076"/>
          <ac:picMkLst>
            <pc:docMk/>
            <pc:sldMk cId="2032312085" sldId="290"/>
            <ac:picMk id="2" creationId="{A2D0D1B8-A120-7FE1-233C-8F4014141537}"/>
          </ac:picMkLst>
        </pc:picChg>
        <pc:picChg chg="mod">
          <ac:chgData name="LUIS ARMANDO ENCISO NAVA" userId="e3f4a1ca-cbc4-4063-9596-f65cc2f493a8" providerId="ADAL" clId="{619E7C42-DD0C-4681-A606-98452221DB1E}" dt="2025-04-08T05:29:11.784" v="1213" actId="14100"/>
          <ac:picMkLst>
            <pc:docMk/>
            <pc:sldMk cId="2032312085" sldId="290"/>
            <ac:picMk id="7" creationId="{BC729090-7571-2393-BAED-3F81AE7652DB}"/>
          </ac:picMkLst>
        </pc:picChg>
        <pc:picChg chg="mod">
          <ac:chgData name="LUIS ARMANDO ENCISO NAVA" userId="e3f4a1ca-cbc4-4063-9596-f65cc2f493a8" providerId="ADAL" clId="{619E7C42-DD0C-4681-A606-98452221DB1E}" dt="2025-04-08T05:29:21.969" v="1216" actId="1076"/>
          <ac:picMkLst>
            <pc:docMk/>
            <pc:sldMk cId="2032312085" sldId="290"/>
            <ac:picMk id="14" creationId="{C3491E78-1523-C3A7-8D55-5341EC563CB0}"/>
          </ac:picMkLst>
        </pc:picChg>
      </pc:sldChg>
      <pc:sldChg chg="addSp delSp modSp add mod ord modTransition">
        <pc:chgData name="LUIS ARMANDO ENCISO NAVA" userId="e3f4a1ca-cbc4-4063-9596-f65cc2f493a8" providerId="ADAL" clId="{619E7C42-DD0C-4681-A606-98452221DB1E}" dt="2025-04-08T05:53:13.068" v="1319" actId="790"/>
        <pc:sldMkLst>
          <pc:docMk/>
          <pc:sldMk cId="1877595517" sldId="291"/>
        </pc:sldMkLst>
        <pc:spChg chg="add mod">
          <ac:chgData name="LUIS ARMANDO ENCISO NAVA" userId="e3f4a1ca-cbc4-4063-9596-f65cc2f493a8" providerId="ADAL" clId="{619E7C42-DD0C-4681-A606-98452221DB1E}" dt="2025-04-08T05:53:13.068" v="1319" actId="790"/>
          <ac:spMkLst>
            <pc:docMk/>
            <pc:sldMk cId="1877595517" sldId="291"/>
            <ac:spMk id="2" creationId="{D6F41BCB-DADF-5408-B48E-54A883DE33D5}"/>
          </ac:spMkLst>
        </pc:spChg>
        <pc:spChg chg="mod">
          <ac:chgData name="LUIS ARMANDO ENCISO NAVA" userId="e3f4a1ca-cbc4-4063-9596-f65cc2f493a8" providerId="ADAL" clId="{619E7C42-DD0C-4681-A606-98452221DB1E}" dt="2025-04-08T05:53:13.068" v="1319" actId="790"/>
          <ac:spMkLst>
            <pc:docMk/>
            <pc:sldMk cId="1877595517" sldId="291"/>
            <ac:spMk id="12" creationId="{DE350728-318F-6611-28FC-0D7A182501A4}"/>
          </ac:spMkLst>
        </pc:spChg>
        <pc:spChg chg="mod">
          <ac:chgData name="LUIS ARMANDO ENCISO NAVA" userId="e3f4a1ca-cbc4-4063-9596-f65cc2f493a8" providerId="ADAL" clId="{619E7C42-DD0C-4681-A606-98452221DB1E}" dt="2025-04-08T05:53:13.068" v="1319" actId="790"/>
          <ac:spMkLst>
            <pc:docMk/>
            <pc:sldMk cId="1877595517" sldId="291"/>
            <ac:spMk id="13" creationId="{5BBBA076-FB90-1BDB-2620-BDEE2E459A80}"/>
          </ac:spMkLst>
        </pc:spChg>
        <pc:spChg chg="mod">
          <ac:chgData name="LUIS ARMANDO ENCISO NAVA" userId="e3f4a1ca-cbc4-4063-9596-f65cc2f493a8" providerId="ADAL" clId="{619E7C42-DD0C-4681-A606-98452221DB1E}" dt="2025-04-08T05:53:13.068" v="1319" actId="790"/>
          <ac:spMkLst>
            <pc:docMk/>
            <pc:sldMk cId="1877595517" sldId="291"/>
            <ac:spMk id="17" creationId="{1B799FA5-916B-9660-AF64-E8070C490B1F}"/>
          </ac:spMkLst>
        </pc:spChg>
        <pc:spChg chg="mod">
          <ac:chgData name="LUIS ARMANDO ENCISO NAVA" userId="e3f4a1ca-cbc4-4063-9596-f65cc2f493a8" providerId="ADAL" clId="{619E7C42-DD0C-4681-A606-98452221DB1E}" dt="2025-04-08T05:53:13.068" v="1319" actId="790"/>
          <ac:spMkLst>
            <pc:docMk/>
            <pc:sldMk cId="1877595517" sldId="291"/>
            <ac:spMk id="68" creationId="{B07D65E4-2A38-F710-B107-380D1B1EB30A}"/>
          </ac:spMkLst>
        </pc:spChg>
        <pc:picChg chg="mod">
          <ac:chgData name="LUIS ARMANDO ENCISO NAVA" userId="e3f4a1ca-cbc4-4063-9596-f65cc2f493a8" providerId="ADAL" clId="{619E7C42-DD0C-4681-A606-98452221DB1E}" dt="2025-04-08T05:29:33.142" v="1219" actId="1076"/>
          <ac:picMkLst>
            <pc:docMk/>
            <pc:sldMk cId="1877595517" sldId="291"/>
            <ac:picMk id="3" creationId="{0AC74F9D-DDE7-7999-9F68-4610192D7044}"/>
          </ac:picMkLst>
        </pc:picChg>
        <pc:picChg chg="mod modCrop">
          <ac:chgData name="LUIS ARMANDO ENCISO NAVA" userId="e3f4a1ca-cbc4-4063-9596-f65cc2f493a8" providerId="ADAL" clId="{619E7C42-DD0C-4681-A606-98452221DB1E}" dt="2025-04-08T05:29:27.091" v="1217" actId="14100"/>
          <ac:picMkLst>
            <pc:docMk/>
            <pc:sldMk cId="1877595517" sldId="291"/>
            <ac:picMk id="7" creationId="{BA64FD0C-E755-DC90-B767-2F66BEEF6A4D}"/>
          </ac:picMkLst>
        </pc:picChg>
        <pc:picChg chg="mod">
          <ac:chgData name="LUIS ARMANDO ENCISO NAVA" userId="e3f4a1ca-cbc4-4063-9596-f65cc2f493a8" providerId="ADAL" clId="{619E7C42-DD0C-4681-A606-98452221DB1E}" dt="2025-04-08T05:29:41.304" v="1222" actId="1076"/>
          <ac:picMkLst>
            <pc:docMk/>
            <pc:sldMk cId="1877595517" sldId="291"/>
            <ac:picMk id="8" creationId="{F29F768D-45D9-F112-D4BE-0187DCF043A8}"/>
          </ac:picMkLst>
        </pc:picChg>
      </pc:sldChg>
      <pc:sldChg chg="addSp delSp modSp new mod modTransition">
        <pc:chgData name="LUIS ARMANDO ENCISO NAVA" userId="e3f4a1ca-cbc4-4063-9596-f65cc2f493a8" providerId="ADAL" clId="{619E7C42-DD0C-4681-A606-98452221DB1E}" dt="2025-04-08T05:53:13.068" v="1319" actId="790"/>
        <pc:sldMkLst>
          <pc:docMk/>
          <pc:sldMk cId="1876135923" sldId="292"/>
        </pc:sldMkLst>
        <pc:spChg chg="mod">
          <ac:chgData name="LUIS ARMANDO ENCISO NAVA" userId="e3f4a1ca-cbc4-4063-9596-f65cc2f493a8" providerId="ADAL" clId="{619E7C42-DD0C-4681-A606-98452221DB1E}" dt="2025-04-08T05:53:13.068" v="1319" actId="790"/>
          <ac:spMkLst>
            <pc:docMk/>
            <pc:sldMk cId="1876135923" sldId="292"/>
            <ac:spMk id="3" creationId="{A7F88799-C7FE-0016-1EC9-CF022E21E17B}"/>
          </ac:spMkLst>
        </pc:spChg>
        <pc:spChg chg="mod">
          <ac:chgData name="LUIS ARMANDO ENCISO NAVA" userId="e3f4a1ca-cbc4-4063-9596-f65cc2f493a8" providerId="ADAL" clId="{619E7C42-DD0C-4681-A606-98452221DB1E}" dt="2025-04-08T05:53:13.068" v="1319" actId="790"/>
          <ac:spMkLst>
            <pc:docMk/>
            <pc:sldMk cId="1876135923" sldId="292"/>
            <ac:spMk id="5" creationId="{CAF529A7-D6F4-AD00-D79B-85D13B6D9D01}"/>
          </ac:spMkLst>
        </pc:spChg>
        <pc:spChg chg="add mod">
          <ac:chgData name="LUIS ARMANDO ENCISO NAVA" userId="e3f4a1ca-cbc4-4063-9596-f65cc2f493a8" providerId="ADAL" clId="{619E7C42-DD0C-4681-A606-98452221DB1E}" dt="2025-04-08T05:53:13.068" v="1319" actId="790"/>
          <ac:spMkLst>
            <pc:docMk/>
            <pc:sldMk cId="1876135923" sldId="292"/>
            <ac:spMk id="6" creationId="{E75A5474-24F6-DC01-8BC9-CBF5477C68B1}"/>
          </ac:spMkLst>
        </pc:spChg>
        <pc:spChg chg="mod">
          <ac:chgData name="LUIS ARMANDO ENCISO NAVA" userId="e3f4a1ca-cbc4-4063-9596-f65cc2f493a8" providerId="ADAL" clId="{619E7C42-DD0C-4681-A606-98452221DB1E}" dt="2025-04-08T05:53:13.068" v="1319" actId="790"/>
          <ac:spMkLst>
            <pc:docMk/>
            <pc:sldMk cId="1876135923" sldId="292"/>
            <ac:spMk id="12" creationId="{D4E14B7F-228F-61A5-E62C-465D74BDC918}"/>
          </ac:spMkLst>
        </pc:spChg>
        <pc:spChg chg="mod">
          <ac:chgData name="LUIS ARMANDO ENCISO NAVA" userId="e3f4a1ca-cbc4-4063-9596-f65cc2f493a8" providerId="ADAL" clId="{619E7C42-DD0C-4681-A606-98452221DB1E}" dt="2025-04-08T05:53:13.068" v="1319" actId="790"/>
          <ac:spMkLst>
            <pc:docMk/>
            <pc:sldMk cId="1876135923" sldId="292"/>
            <ac:spMk id="13" creationId="{0F0B7A69-AC18-761D-D2EF-BD6C9F991DDF}"/>
          </ac:spMkLst>
        </pc:spChg>
      </pc:sldChg>
      <pc:sldChg chg="modSp mod">
        <pc:chgData name="LUIS ARMANDO ENCISO NAVA" userId="e3f4a1ca-cbc4-4063-9596-f65cc2f493a8" providerId="ADAL" clId="{619E7C42-DD0C-4681-A606-98452221DB1E}" dt="2025-04-08T05:53:13.068" v="1319" actId="790"/>
        <pc:sldMkLst>
          <pc:docMk/>
          <pc:sldMk cId="3388090656" sldId="293"/>
        </pc:sldMkLst>
        <pc:spChg chg="mod">
          <ac:chgData name="LUIS ARMANDO ENCISO NAVA" userId="e3f4a1ca-cbc4-4063-9596-f65cc2f493a8" providerId="ADAL" clId="{619E7C42-DD0C-4681-A606-98452221DB1E}" dt="2025-04-08T05:53:13.068" v="1319" actId="790"/>
          <ac:spMkLst>
            <pc:docMk/>
            <pc:sldMk cId="3388090656" sldId="293"/>
            <ac:spMk id="3" creationId="{7655043A-3D10-8C95-4CBE-502C748A2DC1}"/>
          </ac:spMkLst>
        </pc:spChg>
        <pc:spChg chg="mod">
          <ac:chgData name="LUIS ARMANDO ENCISO NAVA" userId="e3f4a1ca-cbc4-4063-9596-f65cc2f493a8" providerId="ADAL" clId="{619E7C42-DD0C-4681-A606-98452221DB1E}" dt="2025-04-08T05:53:13.068" v="1319" actId="790"/>
          <ac:spMkLst>
            <pc:docMk/>
            <pc:sldMk cId="3388090656" sldId="293"/>
            <ac:spMk id="5" creationId="{3B49A543-041A-CE27-CCF6-A239F7CF8E33}"/>
          </ac:spMkLst>
        </pc:spChg>
      </pc:sldChg>
      <pc:sldChg chg="modSp mod">
        <pc:chgData name="LUIS ARMANDO ENCISO NAVA" userId="e3f4a1ca-cbc4-4063-9596-f65cc2f493a8" providerId="ADAL" clId="{619E7C42-DD0C-4681-A606-98452221DB1E}" dt="2025-04-08T05:53:43.308" v="1326" actId="313"/>
        <pc:sldMkLst>
          <pc:docMk/>
          <pc:sldMk cId="3343392109" sldId="295"/>
        </pc:sldMkLst>
        <pc:spChg chg="mod">
          <ac:chgData name="LUIS ARMANDO ENCISO NAVA" userId="e3f4a1ca-cbc4-4063-9596-f65cc2f493a8" providerId="ADAL" clId="{619E7C42-DD0C-4681-A606-98452221DB1E}" dt="2025-04-08T05:53:38.482" v="1324" actId="313"/>
          <ac:spMkLst>
            <pc:docMk/>
            <pc:sldMk cId="3343392109" sldId="295"/>
            <ac:spMk id="2" creationId="{D9DF3AF4-4B04-8B6C-1BD6-8B72C1884C1B}"/>
          </ac:spMkLst>
        </pc:spChg>
        <pc:spChg chg="mod">
          <ac:chgData name="LUIS ARMANDO ENCISO NAVA" userId="e3f4a1ca-cbc4-4063-9596-f65cc2f493a8" providerId="ADAL" clId="{619E7C42-DD0C-4681-A606-98452221DB1E}" dt="2025-04-08T05:53:13.068" v="1319" actId="790"/>
          <ac:spMkLst>
            <pc:docMk/>
            <pc:sldMk cId="3343392109" sldId="295"/>
            <ac:spMk id="3" creationId="{C8F8534F-E5D0-A24F-9488-F1BC492A5C87}"/>
          </ac:spMkLst>
        </pc:spChg>
        <pc:spChg chg="mod">
          <ac:chgData name="LUIS ARMANDO ENCISO NAVA" userId="e3f4a1ca-cbc4-4063-9596-f65cc2f493a8" providerId="ADAL" clId="{619E7C42-DD0C-4681-A606-98452221DB1E}" dt="2025-04-08T05:53:43.308" v="1326" actId="313"/>
          <ac:spMkLst>
            <pc:docMk/>
            <pc:sldMk cId="3343392109" sldId="295"/>
            <ac:spMk id="8" creationId="{6900D5CF-4523-409A-EDC9-5888F2656B37}"/>
          </ac:spMkLst>
        </pc:spChg>
      </pc:sldChg>
      <pc:sldChg chg="modSp mod">
        <pc:chgData name="LUIS ARMANDO ENCISO NAVA" userId="e3f4a1ca-cbc4-4063-9596-f65cc2f493a8" providerId="ADAL" clId="{619E7C42-DD0C-4681-A606-98452221DB1E}" dt="2025-04-08T05:53:13.068" v="1319" actId="790"/>
        <pc:sldMkLst>
          <pc:docMk/>
          <pc:sldMk cId="1913156512" sldId="296"/>
        </pc:sldMkLst>
        <pc:spChg chg="mod">
          <ac:chgData name="LUIS ARMANDO ENCISO NAVA" userId="e3f4a1ca-cbc4-4063-9596-f65cc2f493a8" providerId="ADAL" clId="{619E7C42-DD0C-4681-A606-98452221DB1E}" dt="2025-04-08T05:53:13.068" v="1319" actId="790"/>
          <ac:spMkLst>
            <pc:docMk/>
            <pc:sldMk cId="1913156512" sldId="296"/>
            <ac:spMk id="2" creationId="{20FE9B1E-B3AC-56F2-63F9-18759CB4CD08}"/>
          </ac:spMkLst>
        </pc:spChg>
        <pc:spChg chg="mod">
          <ac:chgData name="LUIS ARMANDO ENCISO NAVA" userId="e3f4a1ca-cbc4-4063-9596-f65cc2f493a8" providerId="ADAL" clId="{619E7C42-DD0C-4681-A606-98452221DB1E}" dt="2025-04-08T05:53:13.068" v="1319" actId="790"/>
          <ac:spMkLst>
            <pc:docMk/>
            <pc:sldMk cId="1913156512" sldId="296"/>
            <ac:spMk id="4" creationId="{74B4D8D4-0399-F079-7BEB-7B76B4C99B50}"/>
          </ac:spMkLst>
        </pc:spChg>
        <pc:spChg chg="mod">
          <ac:chgData name="LUIS ARMANDO ENCISO NAVA" userId="e3f4a1ca-cbc4-4063-9596-f65cc2f493a8" providerId="ADAL" clId="{619E7C42-DD0C-4681-A606-98452221DB1E}" dt="2025-04-08T05:53:13.068" v="1319" actId="790"/>
          <ac:spMkLst>
            <pc:docMk/>
            <pc:sldMk cId="1913156512" sldId="296"/>
            <ac:spMk id="5" creationId="{1239CDC0-3FB1-CAB9-CE3D-66E55D426AD7}"/>
          </ac:spMkLst>
        </pc:spChg>
      </pc:sldChg>
      <pc:sldChg chg="addSp delSp modSp new mod">
        <pc:chgData name="LUIS ARMANDO ENCISO NAVA" userId="e3f4a1ca-cbc4-4063-9596-f65cc2f493a8" providerId="ADAL" clId="{619E7C42-DD0C-4681-A606-98452221DB1E}" dt="2025-04-08T05:53:13.068" v="1319" actId="790"/>
        <pc:sldMkLst>
          <pc:docMk/>
          <pc:sldMk cId="3731734671" sldId="297"/>
        </pc:sldMkLst>
        <pc:spChg chg="del">
          <ac:chgData name="LUIS ARMANDO ENCISO NAVA" userId="e3f4a1ca-cbc4-4063-9596-f65cc2f493a8" providerId="ADAL" clId="{619E7C42-DD0C-4681-A606-98452221DB1E}" dt="2025-04-08T05:36:55.719" v="1226" actId="478"/>
          <ac:spMkLst>
            <pc:docMk/>
            <pc:sldMk cId="3731734671" sldId="297"/>
            <ac:spMk id="2" creationId="{0EF130D5-CC22-4784-D3F8-36F5F7282AF1}"/>
          </ac:spMkLst>
        </pc:spChg>
        <pc:spChg chg="del">
          <ac:chgData name="LUIS ARMANDO ENCISO NAVA" userId="e3f4a1ca-cbc4-4063-9596-f65cc2f493a8" providerId="ADAL" clId="{619E7C42-DD0C-4681-A606-98452221DB1E}" dt="2025-04-08T05:36:53.319" v="1225" actId="478"/>
          <ac:spMkLst>
            <pc:docMk/>
            <pc:sldMk cId="3731734671" sldId="297"/>
            <ac:spMk id="3" creationId="{A3DCB0B3-ACA5-5D15-8D5B-15A1042570D9}"/>
          </ac:spMkLst>
        </pc:spChg>
        <pc:spChg chg="mod">
          <ac:chgData name="LUIS ARMANDO ENCISO NAVA" userId="e3f4a1ca-cbc4-4063-9596-f65cc2f493a8" providerId="ADAL" clId="{619E7C42-DD0C-4681-A606-98452221DB1E}" dt="2025-04-08T05:53:13.068" v="1319" actId="790"/>
          <ac:spMkLst>
            <pc:docMk/>
            <pc:sldMk cId="3731734671" sldId="297"/>
            <ac:spMk id="4" creationId="{2A66B508-067C-16C7-72AE-A37F730C0F66}"/>
          </ac:spMkLst>
        </pc:spChg>
        <pc:picChg chg="add mod">
          <ac:chgData name="LUIS ARMANDO ENCISO NAVA" userId="e3f4a1ca-cbc4-4063-9596-f65cc2f493a8" providerId="ADAL" clId="{619E7C42-DD0C-4681-A606-98452221DB1E}" dt="2025-04-08T05:37:04.013" v="1229" actId="962"/>
          <ac:picMkLst>
            <pc:docMk/>
            <pc:sldMk cId="3731734671" sldId="297"/>
            <ac:picMk id="6" creationId="{A0BB99C0-A608-1D68-3362-68ED874714F1}"/>
          </ac:picMkLst>
        </pc:picChg>
      </pc:sldChg>
      <pc:sldChg chg="addSp delSp modSp new mod">
        <pc:chgData name="LUIS ARMANDO ENCISO NAVA" userId="e3f4a1ca-cbc4-4063-9596-f65cc2f493a8" providerId="ADAL" clId="{619E7C42-DD0C-4681-A606-98452221DB1E}" dt="2025-04-08T05:53:13.068" v="1319" actId="790"/>
        <pc:sldMkLst>
          <pc:docMk/>
          <pc:sldMk cId="4106862566" sldId="298"/>
        </pc:sldMkLst>
        <pc:spChg chg="del">
          <ac:chgData name="LUIS ARMANDO ENCISO NAVA" userId="e3f4a1ca-cbc4-4063-9596-f65cc2f493a8" providerId="ADAL" clId="{619E7C42-DD0C-4681-A606-98452221DB1E}" dt="2025-04-08T05:43:53.650" v="1241" actId="21"/>
          <ac:spMkLst>
            <pc:docMk/>
            <pc:sldMk cId="4106862566" sldId="298"/>
            <ac:spMk id="2" creationId="{203DCB2C-1678-CD66-A7C5-5E4DEC7CFA4C}"/>
          </ac:spMkLst>
        </pc:spChg>
        <pc:spChg chg="del">
          <ac:chgData name="LUIS ARMANDO ENCISO NAVA" userId="e3f4a1ca-cbc4-4063-9596-f65cc2f493a8" providerId="ADAL" clId="{619E7C42-DD0C-4681-A606-98452221DB1E}" dt="2025-04-08T05:43:48.448" v="1240" actId="21"/>
          <ac:spMkLst>
            <pc:docMk/>
            <pc:sldMk cId="4106862566" sldId="298"/>
            <ac:spMk id="3" creationId="{2DC0FF58-2CB9-9492-075E-857856BE350C}"/>
          </ac:spMkLst>
        </pc:spChg>
        <pc:spChg chg="mod">
          <ac:chgData name="LUIS ARMANDO ENCISO NAVA" userId="e3f4a1ca-cbc4-4063-9596-f65cc2f493a8" providerId="ADAL" clId="{619E7C42-DD0C-4681-A606-98452221DB1E}" dt="2025-04-08T05:53:13.068" v="1319" actId="790"/>
          <ac:spMkLst>
            <pc:docMk/>
            <pc:sldMk cId="4106862566" sldId="298"/>
            <ac:spMk id="4" creationId="{6EF9DA2F-783A-92CE-DAE5-7721134C1B95}"/>
          </ac:spMkLst>
        </pc:spChg>
        <pc:spChg chg="add del mod">
          <ac:chgData name="LUIS ARMANDO ENCISO NAVA" userId="e3f4a1ca-cbc4-4063-9596-f65cc2f493a8" providerId="ADAL" clId="{619E7C42-DD0C-4681-A606-98452221DB1E}" dt="2025-04-08T05:43:57.427" v="1243" actId="21"/>
          <ac:spMkLst>
            <pc:docMk/>
            <pc:sldMk cId="4106862566" sldId="298"/>
            <ac:spMk id="5" creationId="{203DCB2C-1678-CD66-A7C5-5E4DEC7CFA4C}"/>
          </ac:spMkLst>
        </pc:spChg>
        <pc:picChg chg="add mod">
          <ac:chgData name="LUIS ARMANDO ENCISO NAVA" userId="e3f4a1ca-cbc4-4063-9596-f65cc2f493a8" providerId="ADAL" clId="{619E7C42-DD0C-4681-A606-98452221DB1E}" dt="2025-04-08T05:44:08.543" v="1246" actId="962"/>
          <ac:picMkLst>
            <pc:docMk/>
            <pc:sldMk cId="4106862566" sldId="298"/>
            <ac:picMk id="7" creationId="{60E1DECF-18A5-9FB0-9DFD-CC2005610A1D}"/>
          </ac:picMkLst>
        </pc:picChg>
      </pc:sldChg>
    </pc:docChg>
  </pc:docChgLst>
  <pc:docChgLst>
    <pc:chgData name="Usuario invitado" userId="S::urn:spo:anon#ff53def0a11acd7d16cafbbc1e707781cc488dbf120ac15092f77d4325b3768c::" providerId="AD" clId="Web-{C85360AC-5F5D-1DBA-6574-642102D2254E}"/>
    <pc:docChg chg="modSld">
      <pc:chgData name="Usuario invitado" userId="S::urn:spo:anon#ff53def0a11acd7d16cafbbc1e707781cc488dbf120ac15092f77d4325b3768c::" providerId="AD" clId="Web-{C85360AC-5F5D-1DBA-6574-642102D2254E}" dt="2025-04-06T23:29:52.781" v="54" actId="1076"/>
      <pc:docMkLst>
        <pc:docMk/>
      </pc:docMkLst>
      <pc:sldChg chg="addSp delSp modSp">
        <pc:chgData name="Usuario invitado" userId="S::urn:spo:anon#ff53def0a11acd7d16cafbbc1e707781cc488dbf120ac15092f77d4325b3768c::" providerId="AD" clId="Web-{C85360AC-5F5D-1DBA-6574-642102D2254E}" dt="2025-04-06T23:29:52.781" v="54" actId="1076"/>
        <pc:sldMkLst>
          <pc:docMk/>
          <pc:sldMk cId="636929804" sldId="282"/>
        </pc:sldMkLst>
        <pc:picChg chg="add mod ord">
          <ac:chgData name="Usuario invitado" userId="S::urn:spo:anon#ff53def0a11acd7d16cafbbc1e707781cc488dbf120ac15092f77d4325b3768c::" providerId="AD" clId="Web-{C85360AC-5F5D-1DBA-6574-642102D2254E}" dt="2025-04-06T23:29:52.781" v="54" actId="1076"/>
          <ac:picMkLst>
            <pc:docMk/>
            <pc:sldMk cId="636929804" sldId="282"/>
            <ac:picMk id="3" creationId="{4E3F5F20-4375-E8B7-912C-BAC68BFBC498}"/>
          </ac:picMkLst>
        </pc:picChg>
        <pc:picChg chg="add mod">
          <ac:chgData name="Usuario invitado" userId="S::urn:spo:anon#ff53def0a11acd7d16cafbbc1e707781cc488dbf120ac15092f77d4325b3768c::" providerId="AD" clId="Web-{C85360AC-5F5D-1DBA-6574-642102D2254E}" dt="2025-04-06T23:29:48.062" v="53" actId="1076"/>
          <ac:picMkLst>
            <pc:docMk/>
            <pc:sldMk cId="636929804" sldId="282"/>
            <ac:picMk id="7" creationId="{B2E4B304-40C2-FAEF-15DF-2AE7E213F7C8}"/>
          </ac:picMkLst>
        </pc:picChg>
      </pc:sldChg>
      <pc:sldChg chg="modSp">
        <pc:chgData name="Usuario invitado" userId="S::urn:spo:anon#ff53def0a11acd7d16cafbbc1e707781cc488dbf120ac15092f77d4325b3768c::" providerId="AD" clId="Web-{C85360AC-5F5D-1DBA-6574-642102D2254E}" dt="2025-04-06T22:48:08.370" v="6" actId="14100"/>
        <pc:sldMkLst>
          <pc:docMk/>
          <pc:sldMk cId="4055184984" sldId="288"/>
        </pc:sldMkLst>
        <pc:spChg chg="mod">
          <ac:chgData name="Usuario invitado" userId="S::urn:spo:anon#ff53def0a11acd7d16cafbbc1e707781cc488dbf120ac15092f77d4325b3768c::" providerId="AD" clId="Web-{C85360AC-5F5D-1DBA-6574-642102D2254E}" dt="2025-04-06T22:48:08.370" v="6" actId="14100"/>
          <ac:spMkLst>
            <pc:docMk/>
            <pc:sldMk cId="4055184984" sldId="288"/>
            <ac:spMk id="2" creationId="{9528DBD1-DB29-D44F-FD5A-3071BB37EF37}"/>
          </ac:spMkLst>
        </pc:spChg>
        <pc:spChg chg="mod">
          <ac:chgData name="Usuario invitado" userId="S::urn:spo:anon#ff53def0a11acd7d16cafbbc1e707781cc488dbf120ac15092f77d4325b3768c::" providerId="AD" clId="Web-{C85360AC-5F5D-1DBA-6574-642102D2254E}" dt="2025-04-06T22:47:19.572" v="0" actId="14100"/>
          <ac:spMkLst>
            <pc:docMk/>
            <pc:sldMk cId="4055184984" sldId="288"/>
            <ac:spMk id="4" creationId="{5EC683A9-0796-21D2-8F9D-858A9792EC79}"/>
          </ac:spMkLst>
        </pc:spChg>
      </pc:sldChg>
      <pc:sldChg chg="addSp modSp">
        <pc:chgData name="Usuario invitado" userId="S::urn:spo:anon#ff53def0a11acd7d16cafbbc1e707781cc488dbf120ac15092f77d4325b3768c::" providerId="AD" clId="Web-{C85360AC-5F5D-1DBA-6574-642102D2254E}" dt="2025-04-06T23:14:50.112" v="13" actId="1076"/>
        <pc:sldMkLst>
          <pc:docMk/>
          <pc:sldMk cId="2032312085" sldId="290"/>
        </pc:sldMkLst>
        <pc:picChg chg="add mod">
          <ac:chgData name="Usuario invitado" userId="S::urn:spo:anon#ff53def0a11acd7d16cafbbc1e707781cc488dbf120ac15092f77d4325b3768c::" providerId="AD" clId="Web-{C85360AC-5F5D-1DBA-6574-642102D2254E}" dt="2025-04-06T23:14:19.034" v="9" actId="1076"/>
          <ac:picMkLst>
            <pc:docMk/>
            <pc:sldMk cId="2032312085" sldId="290"/>
            <ac:picMk id="2" creationId="{A2D0D1B8-A120-7FE1-233C-8F4014141537}"/>
          </ac:picMkLst>
        </pc:picChg>
        <pc:picChg chg="add mod">
          <ac:chgData name="Usuario invitado" userId="S::urn:spo:anon#ff53def0a11acd7d16cafbbc1e707781cc488dbf120ac15092f77d4325b3768c::" providerId="AD" clId="Web-{C85360AC-5F5D-1DBA-6574-642102D2254E}" dt="2025-04-06T23:14:50.112" v="13" actId="1076"/>
          <ac:picMkLst>
            <pc:docMk/>
            <pc:sldMk cId="2032312085" sldId="290"/>
            <ac:picMk id="3" creationId="{3B329A26-C9FF-CF3D-5F4B-E2517707AF2E}"/>
          </ac:picMkLst>
        </pc:picChg>
      </pc:sldChg>
      <pc:sldChg chg="addSp modSp">
        <pc:chgData name="Usuario invitado" userId="S::urn:spo:anon#ff53def0a11acd7d16cafbbc1e707781cc488dbf120ac15092f77d4325b3768c::" providerId="AD" clId="Web-{C85360AC-5F5D-1DBA-6574-642102D2254E}" dt="2025-04-06T23:21:33.918" v="22" actId="1076"/>
        <pc:sldMkLst>
          <pc:docMk/>
          <pc:sldMk cId="1877595517" sldId="291"/>
        </pc:sldMkLst>
        <pc:picChg chg="add mod">
          <ac:chgData name="Usuario invitado" userId="S::urn:spo:anon#ff53def0a11acd7d16cafbbc1e707781cc488dbf120ac15092f77d4325b3768c::" providerId="AD" clId="Web-{C85360AC-5F5D-1DBA-6574-642102D2254E}" dt="2025-04-06T23:21:33.918" v="22" actId="1076"/>
          <ac:picMkLst>
            <pc:docMk/>
            <pc:sldMk cId="1877595517" sldId="291"/>
            <ac:picMk id="3" creationId="{0AC74F9D-DDE7-7999-9F68-4610192D7044}"/>
          </ac:picMkLst>
        </pc:picChg>
        <pc:picChg chg="add mod">
          <ac:chgData name="Usuario invitado" userId="S::urn:spo:anon#ff53def0a11acd7d16cafbbc1e707781cc488dbf120ac15092f77d4325b3768c::" providerId="AD" clId="Web-{C85360AC-5F5D-1DBA-6574-642102D2254E}" dt="2025-04-06T23:21:28.027" v="21" actId="1076"/>
          <ac:picMkLst>
            <pc:docMk/>
            <pc:sldMk cId="1877595517" sldId="291"/>
            <ac:picMk id="4" creationId="{94A4A5A0-F005-C785-DCCC-20AE8068D44A}"/>
          </ac:picMkLst>
        </pc:picChg>
      </pc:sldChg>
    </pc:docChg>
  </pc:docChgLst>
  <pc:docChgLst>
    <pc:chgData name="LUIS ARMANDO ENCISO NAVA" userId="S::al215766@alumnos.uacj.mx::e3f4a1ca-cbc4-4063-9596-f65cc2f493a8" providerId="AD" clId="Web-{5A32CF70-3C94-3774-9763-E054A0C064AB}"/>
    <pc:docChg chg="addSld delSld">
      <pc:chgData name="LUIS ARMANDO ENCISO NAVA" userId="S::al215766@alumnos.uacj.mx::e3f4a1ca-cbc4-4063-9596-f65cc2f493a8" providerId="AD" clId="Web-{5A32CF70-3C94-3774-9763-E054A0C064AB}" dt="2025-04-07T23:14:03.488" v="1"/>
      <pc:docMkLst>
        <pc:docMk/>
      </pc:docMkLst>
      <pc:sldChg chg="new del">
        <pc:chgData name="LUIS ARMANDO ENCISO NAVA" userId="S::al215766@alumnos.uacj.mx::e3f4a1ca-cbc4-4063-9596-f65cc2f493a8" providerId="AD" clId="Web-{5A32CF70-3C94-3774-9763-E054A0C064AB}" dt="2025-04-07T23:14:03.488" v="1"/>
        <pc:sldMkLst>
          <pc:docMk/>
          <pc:sldMk cId="3322081478" sldId="297"/>
        </pc:sldMkLst>
      </pc:sldChg>
    </pc:docChg>
  </pc:docChgLst>
  <pc:docChgLst>
    <pc:chgData name="Usuario invitado" userId="S::urn:spo:anon#ff53def0a11acd7d16cafbbc1e707781cc488dbf120ac15092f77d4325b3768c::" providerId="AD" clId="Web-{50CD1435-D4AC-C7D9-EFB4-4981F5BA6E9E}"/>
    <pc:docChg chg="modSld">
      <pc:chgData name="Usuario invitado" userId="S::urn:spo:anon#ff53def0a11acd7d16cafbbc1e707781cc488dbf120ac15092f77d4325b3768c::" providerId="AD" clId="Web-{50CD1435-D4AC-C7D9-EFB4-4981F5BA6E9E}" dt="2025-04-09T01:30:29.568" v="12" actId="1076"/>
      <pc:docMkLst>
        <pc:docMk/>
      </pc:docMkLst>
      <pc:sldChg chg="modSp">
        <pc:chgData name="Usuario invitado" userId="S::urn:spo:anon#ff53def0a11acd7d16cafbbc1e707781cc488dbf120ac15092f77d4325b3768c::" providerId="AD" clId="Web-{50CD1435-D4AC-C7D9-EFB4-4981F5BA6E9E}" dt="2025-04-09T00:25:59.414" v="4" actId="20577"/>
        <pc:sldMkLst>
          <pc:docMk/>
          <pc:sldMk cId="4055184984" sldId="288"/>
        </pc:sldMkLst>
        <pc:spChg chg="mod">
          <ac:chgData name="Usuario invitado" userId="S::urn:spo:anon#ff53def0a11acd7d16cafbbc1e707781cc488dbf120ac15092f77d4325b3768c::" providerId="AD" clId="Web-{50CD1435-D4AC-C7D9-EFB4-4981F5BA6E9E}" dt="2025-04-09T00:25:59.414" v="4" actId="20577"/>
          <ac:spMkLst>
            <pc:docMk/>
            <pc:sldMk cId="4055184984" sldId="288"/>
            <ac:spMk id="8" creationId="{31EEC7E0-F2DC-5DEA-8100-E086434D4DD6}"/>
          </ac:spMkLst>
        </pc:spChg>
      </pc:sldChg>
      <pc:sldChg chg="addSp delSp modSp">
        <pc:chgData name="Usuario invitado" userId="S::urn:spo:anon#ff53def0a11acd7d16cafbbc1e707781cc488dbf120ac15092f77d4325b3768c::" providerId="AD" clId="Web-{50CD1435-D4AC-C7D9-EFB4-4981F5BA6E9E}" dt="2025-04-09T01:30:21.881" v="11" actId="14100"/>
        <pc:sldMkLst>
          <pc:docMk/>
          <pc:sldMk cId="3388090656" sldId="293"/>
        </pc:sldMkLst>
        <pc:picChg chg="add mod">
          <ac:chgData name="Usuario invitado" userId="S::urn:spo:anon#ff53def0a11acd7d16cafbbc1e707781cc488dbf120ac15092f77d4325b3768c::" providerId="AD" clId="Web-{50CD1435-D4AC-C7D9-EFB4-4981F5BA6E9E}" dt="2025-04-09T01:30:21.881" v="11" actId="14100"/>
          <ac:picMkLst>
            <pc:docMk/>
            <pc:sldMk cId="3388090656" sldId="293"/>
            <ac:picMk id="2" creationId="{F6F8B747-19D3-1E6D-7D72-1A20C0E87A64}"/>
          </ac:picMkLst>
        </pc:picChg>
        <pc:picChg chg="del">
          <ac:chgData name="Usuario invitado" userId="S::urn:spo:anon#ff53def0a11acd7d16cafbbc1e707781cc488dbf120ac15092f77d4325b3768c::" providerId="AD" clId="Web-{50CD1435-D4AC-C7D9-EFB4-4981F5BA6E9E}" dt="2025-04-09T01:28:54.396" v="6"/>
          <ac:picMkLst>
            <pc:docMk/>
            <pc:sldMk cId="3388090656" sldId="293"/>
            <ac:picMk id="9" creationId="{3D924C21-14DC-410E-4B5C-D3F88AA5F619}"/>
          </ac:picMkLst>
        </pc:picChg>
      </pc:sldChg>
      <pc:sldChg chg="modSp">
        <pc:chgData name="Usuario invitado" userId="S::urn:spo:anon#ff53def0a11acd7d16cafbbc1e707781cc488dbf120ac15092f77d4325b3768c::" providerId="AD" clId="Web-{50CD1435-D4AC-C7D9-EFB4-4981F5BA6E9E}" dt="2025-04-09T01:30:29.568" v="12" actId="1076"/>
        <pc:sldMkLst>
          <pc:docMk/>
          <pc:sldMk cId="1913156512" sldId="296"/>
        </pc:sldMkLst>
        <pc:spChg chg="mod">
          <ac:chgData name="Usuario invitado" userId="S::urn:spo:anon#ff53def0a11acd7d16cafbbc1e707781cc488dbf120ac15092f77d4325b3768c::" providerId="AD" clId="Web-{50CD1435-D4AC-C7D9-EFB4-4981F5BA6E9E}" dt="2025-04-09T01:30:29.568" v="12" actId="1076"/>
          <ac:spMkLst>
            <pc:docMk/>
            <pc:sldMk cId="1913156512" sldId="296"/>
            <ac:spMk id="4" creationId="{74B4D8D4-0399-F079-7BEB-7B76B4C99B50}"/>
          </ac:spMkLst>
        </pc:spChg>
      </pc:sldChg>
    </pc:docChg>
  </pc:docChgLst>
  <pc:docChgLst>
    <pc:chgData name="Usuario invitado" userId="S::urn:spo:anon#ff53def0a11acd7d16cafbbc1e707781cc488dbf120ac15092f77d4325b3768c::" providerId="AD" clId="Web-{B4C046FD-1BD4-B3F6-80A7-668F450F007A}"/>
    <pc:docChg chg="modSld sldOrd">
      <pc:chgData name="Usuario invitado" userId="S::urn:spo:anon#ff53def0a11acd7d16cafbbc1e707781cc488dbf120ac15092f77d4325b3768c::" providerId="AD" clId="Web-{B4C046FD-1BD4-B3F6-80A7-668F450F007A}" dt="2025-04-07T19:54:51.115" v="296" actId="1076"/>
      <pc:docMkLst>
        <pc:docMk/>
      </pc:docMkLst>
      <pc:sldChg chg="modSp">
        <pc:chgData name="Usuario invitado" userId="S::urn:spo:anon#ff53def0a11acd7d16cafbbc1e707781cc488dbf120ac15092f77d4325b3768c::" providerId="AD" clId="Web-{B4C046FD-1BD4-B3F6-80A7-668F450F007A}" dt="2025-04-07T19:54:51.115" v="296" actId="1076"/>
        <pc:sldMkLst>
          <pc:docMk/>
          <pc:sldMk cId="103458723" sldId="281"/>
        </pc:sldMkLst>
        <pc:picChg chg="mod">
          <ac:chgData name="Usuario invitado" userId="S::urn:spo:anon#ff53def0a11acd7d16cafbbc1e707781cc488dbf120ac15092f77d4325b3768c::" providerId="AD" clId="Web-{B4C046FD-1BD4-B3F6-80A7-668F450F007A}" dt="2025-04-07T19:54:51.115" v="296" actId="1076"/>
          <ac:picMkLst>
            <pc:docMk/>
            <pc:sldMk cId="103458723" sldId="281"/>
            <ac:picMk id="11" creationId="{E137769A-ED96-088F-F527-14A4BA30A1E7}"/>
          </ac:picMkLst>
        </pc:picChg>
      </pc:sldChg>
      <pc:sldChg chg="addSp delSp modSp ord">
        <pc:chgData name="Usuario invitado" userId="S::urn:spo:anon#ff53def0a11acd7d16cafbbc1e707781cc488dbf120ac15092f77d4325b3768c::" providerId="AD" clId="Web-{B4C046FD-1BD4-B3F6-80A7-668F450F007A}" dt="2025-04-07T19:54:18.643" v="294" actId="20577"/>
        <pc:sldMkLst>
          <pc:docMk/>
          <pc:sldMk cId="1913156512" sldId="296"/>
        </pc:sldMkLst>
        <pc:spChg chg="add del mod">
          <ac:chgData name="Usuario invitado" userId="S::urn:spo:anon#ff53def0a11acd7d16cafbbc1e707781cc488dbf120ac15092f77d4325b3768c::" providerId="AD" clId="Web-{B4C046FD-1BD4-B3F6-80A7-668F450F007A}" dt="2025-04-07T19:50:12.479" v="255" actId="1076"/>
          <ac:spMkLst>
            <pc:docMk/>
            <pc:sldMk cId="1913156512" sldId="296"/>
            <ac:spMk id="2" creationId="{20FE9B1E-B3AC-56F2-63F9-18759CB4CD08}"/>
          </ac:spMkLst>
        </pc:spChg>
        <pc:spChg chg="mod">
          <ac:chgData name="Usuario invitado" userId="S::urn:spo:anon#ff53def0a11acd7d16cafbbc1e707781cc488dbf120ac15092f77d4325b3768c::" providerId="AD" clId="Web-{B4C046FD-1BD4-B3F6-80A7-668F450F007A}" dt="2025-04-07T19:54:18.643" v="294" actId="20577"/>
          <ac:spMkLst>
            <pc:docMk/>
            <pc:sldMk cId="1913156512" sldId="296"/>
            <ac:spMk id="4" creationId="{74B4D8D4-0399-F079-7BEB-7B76B4C99B50}"/>
          </ac:spMkLst>
        </pc:spChg>
        <pc:spChg chg="add del mod">
          <ac:chgData name="Usuario invitado" userId="S::urn:spo:anon#ff53def0a11acd7d16cafbbc1e707781cc488dbf120ac15092f77d4325b3768c::" providerId="AD" clId="Web-{B4C046FD-1BD4-B3F6-80A7-668F450F007A}" dt="2025-04-07T18:48:40.072" v="13"/>
          <ac:spMkLst>
            <pc:docMk/>
            <pc:sldMk cId="1913156512" sldId="296"/>
            <ac:spMk id="7" creationId="{339F6CA9-148B-E1A6-8781-DCDF9B1235BD}"/>
          </ac:spMkLst>
        </pc:spChg>
        <pc:picChg chg="add del mod modCrop">
          <ac:chgData name="Usuario invitado" userId="S::urn:spo:anon#ff53def0a11acd7d16cafbbc1e707781cc488dbf120ac15092f77d4325b3768c::" providerId="AD" clId="Web-{B4C046FD-1BD4-B3F6-80A7-668F450F007A}" dt="2025-04-07T19:06:43.562" v="83"/>
          <ac:picMkLst>
            <pc:docMk/>
            <pc:sldMk cId="1913156512" sldId="296"/>
            <ac:picMk id="3" creationId="{09EAE045-B34B-1D3F-3F5A-A90A7B86A37A}"/>
          </ac:picMkLst>
        </pc:picChg>
      </pc:sldChg>
    </pc:docChg>
  </pc:docChgLst>
  <pc:docChgLst>
    <pc:chgData name="Usuario invitado" userId="S::urn:spo:anon#ff53def0a11acd7d16cafbbc1e707781cc488dbf120ac15092f77d4325b3768c::" providerId="AD" clId="Web-{A606DD04-084D-4D11-D16D-EBF5982A9CEA}"/>
    <pc:docChg chg="modSld sldOrd">
      <pc:chgData name="Usuario invitado" userId="S::urn:spo:anon#ff53def0a11acd7d16cafbbc1e707781cc488dbf120ac15092f77d4325b3768c::" providerId="AD" clId="Web-{A606DD04-084D-4D11-D16D-EBF5982A9CEA}" dt="2025-04-07T04:56:56.735" v="107" actId="1076"/>
      <pc:docMkLst>
        <pc:docMk/>
      </pc:docMkLst>
      <pc:sldChg chg="modSp">
        <pc:chgData name="Usuario invitado" userId="S::urn:spo:anon#ff53def0a11acd7d16cafbbc1e707781cc488dbf120ac15092f77d4325b3768c::" providerId="AD" clId="Web-{A606DD04-084D-4D11-D16D-EBF5982A9CEA}" dt="2025-04-07T04:32:58.784" v="14" actId="20577"/>
        <pc:sldMkLst>
          <pc:docMk/>
          <pc:sldMk cId="1713219598" sldId="257"/>
        </pc:sldMkLst>
        <pc:spChg chg="mod">
          <ac:chgData name="Usuario invitado" userId="S::urn:spo:anon#ff53def0a11acd7d16cafbbc1e707781cc488dbf120ac15092f77d4325b3768c::" providerId="AD" clId="Web-{A606DD04-084D-4D11-D16D-EBF5982A9CEA}" dt="2025-04-07T04:32:58.784" v="14" actId="20577"/>
          <ac:spMkLst>
            <pc:docMk/>
            <pc:sldMk cId="1713219598" sldId="257"/>
            <ac:spMk id="3" creationId="{5671D7E5-EF66-4BCD-8DAA-E9061157F0BE}"/>
          </ac:spMkLst>
        </pc:spChg>
      </pc:sldChg>
      <pc:sldChg chg="addSp delSp modSp">
        <pc:chgData name="Usuario invitado" userId="S::urn:spo:anon#ff53def0a11acd7d16cafbbc1e707781cc488dbf120ac15092f77d4325b3768c::" providerId="AD" clId="Web-{A606DD04-084D-4D11-D16D-EBF5982A9CEA}" dt="2025-04-07T04:56:56.735" v="107" actId="1076"/>
        <pc:sldMkLst>
          <pc:docMk/>
          <pc:sldMk cId="103458723" sldId="281"/>
        </pc:sldMkLst>
        <pc:spChg chg="del">
          <ac:chgData name="Usuario invitado" userId="S::urn:spo:anon#ff53def0a11acd7d16cafbbc1e707781cc488dbf120ac15092f77d4325b3768c::" providerId="AD" clId="Web-{A606DD04-084D-4D11-D16D-EBF5982A9CEA}" dt="2025-04-07T04:46:41.068" v="82"/>
          <ac:spMkLst>
            <pc:docMk/>
            <pc:sldMk cId="103458723" sldId="281"/>
            <ac:spMk id="3" creationId="{18D85716-0093-A16F-E18E-78BC79154D60}"/>
          </ac:spMkLst>
        </pc:spChg>
        <pc:spChg chg="add del">
          <ac:chgData name="Usuario invitado" userId="S::urn:spo:anon#ff53def0a11acd7d16cafbbc1e707781cc488dbf120ac15092f77d4325b3768c::" providerId="AD" clId="Web-{A606DD04-084D-4D11-D16D-EBF5982A9CEA}" dt="2025-04-07T04:46:37.006" v="81"/>
          <ac:spMkLst>
            <pc:docMk/>
            <pc:sldMk cId="103458723" sldId="281"/>
            <ac:spMk id="4" creationId="{2892FAE3-5EF1-CBF1-DB84-3B51349064CA}"/>
          </ac:spMkLst>
        </pc:spChg>
        <pc:spChg chg="add del">
          <ac:chgData name="Usuario invitado" userId="S::urn:spo:anon#ff53def0a11acd7d16cafbbc1e707781cc488dbf120ac15092f77d4325b3768c::" providerId="AD" clId="Web-{A606DD04-084D-4D11-D16D-EBF5982A9CEA}" dt="2025-04-07T04:52:50.905" v="84"/>
          <ac:spMkLst>
            <pc:docMk/>
            <pc:sldMk cId="103458723" sldId="281"/>
            <ac:spMk id="5" creationId="{E97F01CF-069C-5930-4560-FC04FBCE2B11}"/>
          </ac:spMkLst>
        </pc:spChg>
        <pc:spChg chg="add del">
          <ac:chgData name="Usuario invitado" userId="S::urn:spo:anon#ff53def0a11acd7d16cafbbc1e707781cc488dbf120ac15092f77d4325b3768c::" providerId="AD" clId="Web-{A606DD04-084D-4D11-D16D-EBF5982A9CEA}" dt="2025-04-07T04:55:22.594" v="95"/>
          <ac:spMkLst>
            <pc:docMk/>
            <pc:sldMk cId="103458723" sldId="281"/>
            <ac:spMk id="7" creationId="{D0A1B97A-CF84-EAAB-D153-5CD41DB08098}"/>
          </ac:spMkLst>
        </pc:spChg>
        <pc:spChg chg="add del mod">
          <ac:chgData name="Usuario invitado" userId="S::urn:spo:anon#ff53def0a11acd7d16cafbbc1e707781cc488dbf120ac15092f77d4325b3768c::" providerId="AD" clId="Web-{A606DD04-084D-4D11-D16D-EBF5982A9CEA}" dt="2025-04-07T04:55:26.094" v="96"/>
          <ac:spMkLst>
            <pc:docMk/>
            <pc:sldMk cId="103458723" sldId="281"/>
            <ac:spMk id="9" creationId="{03E841F0-04CA-339B-DA34-9D2F0CB0EBBE}"/>
          </ac:spMkLst>
        </pc:spChg>
        <pc:picChg chg="add mod">
          <ac:chgData name="Usuario invitado" userId="S::urn:spo:anon#ff53def0a11acd7d16cafbbc1e707781cc488dbf120ac15092f77d4325b3768c::" providerId="AD" clId="Web-{A606DD04-084D-4D11-D16D-EBF5982A9CEA}" dt="2025-04-07T04:53:07.874" v="90" actId="1076"/>
          <ac:picMkLst>
            <pc:docMk/>
            <pc:sldMk cId="103458723" sldId="281"/>
            <ac:picMk id="6" creationId="{418CEEB7-690E-C8B8-2681-C5D5095CBAE9}"/>
          </ac:picMkLst>
        </pc:picChg>
        <pc:picChg chg="add del mod">
          <ac:chgData name="Usuario invitado" userId="S::urn:spo:anon#ff53def0a11acd7d16cafbbc1e707781cc488dbf120ac15092f77d4325b3768c::" providerId="AD" clId="Web-{A606DD04-084D-4D11-D16D-EBF5982A9CEA}" dt="2025-04-07T04:56:46.095" v="101"/>
          <ac:picMkLst>
            <pc:docMk/>
            <pc:sldMk cId="103458723" sldId="281"/>
            <ac:picMk id="10" creationId="{E604B32B-C7F1-4012-664A-2B7766CB9A45}"/>
          </ac:picMkLst>
        </pc:picChg>
        <pc:picChg chg="add mod">
          <ac:chgData name="Usuario invitado" userId="S::urn:spo:anon#ff53def0a11acd7d16cafbbc1e707781cc488dbf120ac15092f77d4325b3768c::" providerId="AD" clId="Web-{A606DD04-084D-4D11-D16D-EBF5982A9CEA}" dt="2025-04-07T04:56:56.735" v="107" actId="1076"/>
          <ac:picMkLst>
            <pc:docMk/>
            <pc:sldMk cId="103458723" sldId="281"/>
            <ac:picMk id="11" creationId="{E137769A-ED96-088F-F527-14A4BA30A1E7}"/>
          </ac:picMkLst>
        </pc:picChg>
      </pc:sldChg>
      <pc:sldChg chg="modSp">
        <pc:chgData name="Usuario invitado" userId="S::urn:spo:anon#ff53def0a11acd7d16cafbbc1e707781cc488dbf120ac15092f77d4325b3768c::" providerId="AD" clId="Web-{A606DD04-084D-4D11-D16D-EBF5982A9CEA}" dt="2025-04-07T03:51:17.521" v="1" actId="20577"/>
        <pc:sldMkLst>
          <pc:docMk/>
          <pc:sldMk cId="4055184984" sldId="288"/>
        </pc:sldMkLst>
        <pc:spChg chg="mod">
          <ac:chgData name="Usuario invitado" userId="S::urn:spo:anon#ff53def0a11acd7d16cafbbc1e707781cc488dbf120ac15092f77d4325b3768c::" providerId="AD" clId="Web-{A606DD04-084D-4D11-D16D-EBF5982A9CEA}" dt="2025-04-07T03:51:17.521" v="1" actId="20577"/>
          <ac:spMkLst>
            <pc:docMk/>
            <pc:sldMk cId="4055184984" sldId="288"/>
            <ac:spMk id="8" creationId="{31EEC7E0-F2DC-5DEA-8100-E086434D4DD6}"/>
          </ac:spMkLst>
        </pc:spChg>
      </pc:sldChg>
      <pc:sldChg chg="addSp delSp modSp">
        <pc:chgData name="Usuario invitado" userId="S::urn:spo:anon#ff53def0a11acd7d16cafbbc1e707781cc488dbf120ac15092f77d4325b3768c::" providerId="AD" clId="Web-{A606DD04-084D-4D11-D16D-EBF5982A9CEA}" dt="2025-04-07T04:41:00.281" v="79" actId="1076"/>
        <pc:sldMkLst>
          <pc:docMk/>
          <pc:sldMk cId="2032312085" sldId="290"/>
        </pc:sldMkLst>
        <pc:spChg chg="add mod">
          <ac:chgData name="Usuario invitado" userId="S::urn:spo:anon#ff53def0a11acd7d16cafbbc1e707781cc488dbf120ac15092f77d4325b3768c::" providerId="AD" clId="Web-{A606DD04-084D-4D11-D16D-EBF5982A9CEA}" dt="2025-04-07T04:34:18.192" v="32" actId="1076"/>
          <ac:spMkLst>
            <pc:docMk/>
            <pc:sldMk cId="2032312085" sldId="290"/>
            <ac:spMk id="4" creationId="{8FD09589-1CF1-DD4C-5B19-EF811B2AD063}"/>
          </ac:spMkLst>
        </pc:spChg>
        <pc:spChg chg="mod">
          <ac:chgData name="Usuario invitado" userId="S::urn:spo:anon#ff53def0a11acd7d16cafbbc1e707781cc488dbf120ac15092f77d4325b3768c::" providerId="AD" clId="Web-{A606DD04-084D-4D11-D16D-EBF5982A9CEA}" dt="2025-04-07T04:33:23.660" v="17" actId="1076"/>
          <ac:spMkLst>
            <pc:docMk/>
            <pc:sldMk cId="2032312085" sldId="290"/>
            <ac:spMk id="13" creationId="{7E5B6E40-3A7D-ACF7-AA38-25977D322D81}"/>
          </ac:spMkLst>
        </pc:spChg>
        <pc:spChg chg="mod">
          <ac:chgData name="Usuario invitado" userId="S::urn:spo:anon#ff53def0a11acd7d16cafbbc1e707781cc488dbf120ac15092f77d4325b3768c::" providerId="AD" clId="Web-{A606DD04-084D-4D11-D16D-EBF5982A9CEA}" dt="2025-04-07T04:33:30.941" v="20" actId="1076"/>
          <ac:spMkLst>
            <pc:docMk/>
            <pc:sldMk cId="2032312085" sldId="290"/>
            <ac:spMk id="17" creationId="{36DC639A-83F9-184B-C9F0-63CFC371F79A}"/>
          </ac:spMkLst>
        </pc:spChg>
        <pc:picChg chg="mod">
          <ac:chgData name="Usuario invitado" userId="S::urn:spo:anon#ff53def0a11acd7d16cafbbc1e707781cc488dbf120ac15092f77d4325b3768c::" providerId="AD" clId="Web-{A606DD04-084D-4D11-D16D-EBF5982A9CEA}" dt="2025-04-07T04:33:27.800" v="19" actId="1076"/>
          <ac:picMkLst>
            <pc:docMk/>
            <pc:sldMk cId="2032312085" sldId="290"/>
            <ac:picMk id="3" creationId="{3B329A26-C9FF-CF3D-5F4B-E2517707AF2E}"/>
          </ac:picMkLst>
        </pc:picChg>
        <pc:picChg chg="add del mod">
          <ac:chgData name="Usuario invitado" userId="S::urn:spo:anon#ff53def0a11acd7d16cafbbc1e707781cc488dbf120ac15092f77d4325b3768c::" providerId="AD" clId="Web-{A606DD04-084D-4D11-D16D-EBF5982A9CEA}" dt="2025-04-07T04:34:46.473" v="34"/>
          <ac:picMkLst>
            <pc:docMk/>
            <pc:sldMk cId="2032312085" sldId="290"/>
            <ac:picMk id="5" creationId="{9DDA4801-1EB7-4047-68ED-DF98BEF2526B}"/>
          </ac:picMkLst>
        </pc:picChg>
        <pc:picChg chg="add del mod modCrop">
          <ac:chgData name="Usuario invitado" userId="S::urn:spo:anon#ff53def0a11acd7d16cafbbc1e707781cc488dbf120ac15092f77d4325b3768c::" providerId="AD" clId="Web-{A606DD04-084D-4D11-D16D-EBF5982A9CEA}" dt="2025-04-07T04:35:55.178" v="41"/>
          <ac:picMkLst>
            <pc:docMk/>
            <pc:sldMk cId="2032312085" sldId="290"/>
            <ac:picMk id="6" creationId="{AAE108BC-AA7B-D5F3-F464-05E0E2056024}"/>
          </ac:picMkLst>
        </pc:picChg>
        <pc:picChg chg="mod">
          <ac:chgData name="Usuario invitado" userId="S::urn:spo:anon#ff53def0a11acd7d16cafbbc1e707781cc488dbf120ac15092f77d4325b3768c::" providerId="AD" clId="Web-{A606DD04-084D-4D11-D16D-EBF5982A9CEA}" dt="2025-04-07T04:33:25.972" v="18" actId="1076"/>
          <ac:picMkLst>
            <pc:docMk/>
            <pc:sldMk cId="2032312085" sldId="290"/>
            <ac:picMk id="7" creationId="{BC729090-7571-2393-BAED-3F81AE7652DB}"/>
          </ac:picMkLst>
        </pc:picChg>
        <pc:picChg chg="add del mod modCrop">
          <ac:chgData name="Usuario invitado" userId="S::urn:spo:anon#ff53def0a11acd7d16cafbbc1e707781cc488dbf120ac15092f77d4325b3768c::" providerId="AD" clId="Web-{A606DD04-084D-4D11-D16D-EBF5982A9CEA}" dt="2025-04-07T04:37:50.607" v="48"/>
          <ac:picMkLst>
            <pc:docMk/>
            <pc:sldMk cId="2032312085" sldId="290"/>
            <ac:picMk id="8" creationId="{3CA273C1-D3AC-81BD-41F1-C0E5E4405C00}"/>
          </ac:picMkLst>
        </pc:picChg>
        <pc:picChg chg="add del mod modCrop">
          <ac:chgData name="Usuario invitado" userId="S::urn:spo:anon#ff53def0a11acd7d16cafbbc1e707781cc488dbf120ac15092f77d4325b3768c::" providerId="AD" clId="Web-{A606DD04-084D-4D11-D16D-EBF5982A9CEA}" dt="2025-04-07T04:38:35.904" v="59"/>
          <ac:picMkLst>
            <pc:docMk/>
            <pc:sldMk cId="2032312085" sldId="290"/>
            <ac:picMk id="9" creationId="{0D4D1E98-EF4E-AFDB-8C90-84149C126671}"/>
          </ac:picMkLst>
        </pc:picChg>
        <pc:picChg chg="add del mod">
          <ac:chgData name="Usuario invitado" userId="S::urn:spo:anon#ff53def0a11acd7d16cafbbc1e707781cc488dbf120ac15092f77d4325b3768c::" providerId="AD" clId="Web-{A606DD04-084D-4D11-D16D-EBF5982A9CEA}" dt="2025-04-07T04:39:32.639" v="65"/>
          <ac:picMkLst>
            <pc:docMk/>
            <pc:sldMk cId="2032312085" sldId="290"/>
            <ac:picMk id="10" creationId="{5AE0E502-31B4-B1CA-6658-50857133AE27}"/>
          </ac:picMkLst>
        </pc:picChg>
        <pc:picChg chg="add del mod">
          <ac:chgData name="Usuario invitado" userId="S::urn:spo:anon#ff53def0a11acd7d16cafbbc1e707781cc488dbf120ac15092f77d4325b3768c::" providerId="AD" clId="Web-{A606DD04-084D-4D11-D16D-EBF5982A9CEA}" dt="2025-04-07T04:40:12.968" v="71"/>
          <ac:picMkLst>
            <pc:docMk/>
            <pc:sldMk cId="2032312085" sldId="290"/>
            <ac:picMk id="11" creationId="{B10F8A58-8198-C72C-4C30-E3BD3BDDAB87}"/>
          </ac:picMkLst>
        </pc:picChg>
        <pc:picChg chg="add mod modCrop">
          <ac:chgData name="Usuario invitado" userId="S::urn:spo:anon#ff53def0a11acd7d16cafbbc1e707781cc488dbf120ac15092f77d4325b3768c::" providerId="AD" clId="Web-{A606DD04-084D-4D11-D16D-EBF5982A9CEA}" dt="2025-04-07T04:41:00.281" v="79" actId="1076"/>
          <ac:picMkLst>
            <pc:docMk/>
            <pc:sldMk cId="2032312085" sldId="290"/>
            <ac:picMk id="14" creationId="{C3491E78-1523-C3A7-8D55-5341EC563CB0}"/>
          </ac:picMkLst>
        </pc:picChg>
      </pc:sldChg>
      <pc:sldChg chg="modSp">
        <pc:chgData name="Usuario invitado" userId="S::urn:spo:anon#ff53def0a11acd7d16cafbbc1e707781cc488dbf120ac15092f77d4325b3768c::" providerId="AD" clId="Web-{A606DD04-084D-4D11-D16D-EBF5982A9CEA}" dt="2025-04-07T04:33:05.706" v="15" actId="1076"/>
        <pc:sldMkLst>
          <pc:docMk/>
          <pc:sldMk cId="1877595517" sldId="291"/>
        </pc:sldMkLst>
        <pc:picChg chg="mod">
          <ac:chgData name="Usuario invitado" userId="S::urn:spo:anon#ff53def0a11acd7d16cafbbc1e707781cc488dbf120ac15092f77d4325b3768c::" providerId="AD" clId="Web-{A606DD04-084D-4D11-D16D-EBF5982A9CEA}" dt="2025-04-07T04:33:05.706" v="15" actId="1076"/>
          <ac:picMkLst>
            <pc:docMk/>
            <pc:sldMk cId="1877595517" sldId="291"/>
            <ac:picMk id="3" creationId="{0AC74F9D-DDE7-7999-9F68-4610192D7044}"/>
          </ac:picMkLst>
        </pc:picChg>
      </pc:sldChg>
      <pc:sldChg chg="ord">
        <pc:chgData name="Usuario invitado" userId="S::urn:spo:anon#ff53def0a11acd7d16cafbbc1e707781cc488dbf120ac15092f77d4325b3768c::" providerId="AD" clId="Web-{A606DD04-084D-4D11-D16D-EBF5982A9CEA}" dt="2025-04-07T04:27:34.506" v="2"/>
        <pc:sldMkLst>
          <pc:docMk/>
          <pc:sldMk cId="1632766452" sldId="294"/>
        </pc:sldMkLst>
      </pc:sldChg>
    </pc:docChg>
  </pc:docChgLst>
  <pc:docChgLst>
    <pc:chgData name="ANGEL REYNALDO GARCÍA SAUCEDO" userId="bb84f00d-5bad-4383-b562-c867f066b2d2" providerId="ADAL" clId="{6B99633B-D030-4C7D-B290-F2A1A167EC44}"/>
    <pc:docChg chg="undo custSel addSld delSld modSld">
      <pc:chgData name="ANGEL REYNALDO GARCÍA SAUCEDO" userId="bb84f00d-5bad-4383-b562-c867f066b2d2" providerId="ADAL" clId="{6B99633B-D030-4C7D-B290-F2A1A167EC44}" dt="2025-04-07T19:24:29.605" v="2906" actId="47"/>
      <pc:docMkLst>
        <pc:docMk/>
      </pc:docMkLst>
      <pc:sldChg chg="addSp delSp modSp mod setBg">
        <pc:chgData name="ANGEL REYNALDO GARCÍA SAUCEDO" userId="bb84f00d-5bad-4383-b562-c867f066b2d2" providerId="ADAL" clId="{6B99633B-D030-4C7D-B290-F2A1A167EC44}" dt="2025-04-07T18:37:50.591" v="2872" actId="1076"/>
        <pc:sldMkLst>
          <pc:docMk/>
          <pc:sldMk cId="1713219598" sldId="257"/>
        </pc:sldMkLst>
        <pc:spChg chg="mod">
          <ac:chgData name="ANGEL REYNALDO GARCÍA SAUCEDO" userId="bb84f00d-5bad-4383-b562-c867f066b2d2" providerId="ADAL" clId="{6B99633B-D030-4C7D-B290-F2A1A167EC44}" dt="2025-04-07T04:12:39.024" v="2325" actId="26606"/>
          <ac:spMkLst>
            <pc:docMk/>
            <pc:sldMk cId="1713219598" sldId="257"/>
            <ac:spMk id="2" creationId="{1BEF5859-10C9-4588-9727-B9362E26C29D}"/>
          </ac:spMkLst>
        </pc:spChg>
        <pc:spChg chg="mod">
          <ac:chgData name="ANGEL REYNALDO GARCÍA SAUCEDO" userId="bb84f00d-5bad-4383-b562-c867f066b2d2" providerId="ADAL" clId="{6B99633B-D030-4C7D-B290-F2A1A167EC44}" dt="2025-04-07T18:37:50.591" v="2872" actId="1076"/>
          <ac:spMkLst>
            <pc:docMk/>
            <pc:sldMk cId="1713219598" sldId="257"/>
            <ac:spMk id="3" creationId="{5671D7E5-EF66-4BCD-8DAA-E9061157F0BE}"/>
          </ac:spMkLst>
        </pc:spChg>
        <pc:spChg chg="mod">
          <ac:chgData name="ANGEL REYNALDO GARCÍA SAUCEDO" userId="bb84f00d-5bad-4383-b562-c867f066b2d2" providerId="ADAL" clId="{6B99633B-D030-4C7D-B290-F2A1A167EC44}" dt="2025-04-07T04:12:39.024" v="2325" actId="26606"/>
          <ac:spMkLst>
            <pc:docMk/>
            <pc:sldMk cId="1713219598" sldId="257"/>
            <ac:spMk id="5" creationId="{B02A8827-B1A1-2D2F-D6DD-E886B886C43E}"/>
          </ac:spMkLst>
        </pc:spChg>
        <pc:spChg chg="add">
          <ac:chgData name="ANGEL REYNALDO GARCÍA SAUCEDO" userId="bb84f00d-5bad-4383-b562-c867f066b2d2" providerId="ADAL" clId="{6B99633B-D030-4C7D-B290-F2A1A167EC44}" dt="2025-04-07T04:12:39.024" v="2325" actId="26606"/>
          <ac:spMkLst>
            <pc:docMk/>
            <pc:sldMk cId="1713219598" sldId="257"/>
            <ac:spMk id="11" creationId="{B65C0385-5E30-4D2E-AF9F-4639659D34E9}"/>
          </ac:spMkLst>
        </pc:spChg>
        <pc:spChg chg="add">
          <ac:chgData name="ANGEL REYNALDO GARCÍA SAUCEDO" userId="bb84f00d-5bad-4383-b562-c867f066b2d2" providerId="ADAL" clId="{6B99633B-D030-4C7D-B290-F2A1A167EC44}" dt="2025-04-07T04:12:39.024" v="2325" actId="26606"/>
          <ac:spMkLst>
            <pc:docMk/>
            <pc:sldMk cId="1713219598" sldId="257"/>
            <ac:spMk id="13" creationId="{E335820B-3A29-42C5-AA8D-10ECA43CD985}"/>
          </ac:spMkLst>
        </pc:spChg>
        <pc:picChg chg="add del mod ord">
          <ac:chgData name="ANGEL REYNALDO GARCÍA SAUCEDO" userId="bb84f00d-5bad-4383-b562-c867f066b2d2" providerId="ADAL" clId="{6B99633B-D030-4C7D-B290-F2A1A167EC44}" dt="2025-04-07T04:12:58.322" v="2329" actId="478"/>
          <ac:picMkLst>
            <pc:docMk/>
            <pc:sldMk cId="1713219598" sldId="257"/>
            <ac:picMk id="6" creationId="{0FF22E9E-E26E-F4AA-D7D2-CC84D37DFCE1}"/>
          </ac:picMkLst>
        </pc:picChg>
      </pc:sldChg>
      <pc:sldChg chg="addSp delSp modSp mod modClrScheme chgLayout">
        <pc:chgData name="ANGEL REYNALDO GARCÍA SAUCEDO" userId="bb84f00d-5bad-4383-b562-c867f066b2d2" providerId="ADAL" clId="{6B99633B-D030-4C7D-B290-F2A1A167EC44}" dt="2025-04-07T17:50:12.457" v="2871" actId="1076"/>
        <pc:sldMkLst>
          <pc:docMk/>
          <pc:sldMk cId="3571516367" sldId="258"/>
        </pc:sldMkLst>
        <pc:spChg chg="mod">
          <ac:chgData name="ANGEL REYNALDO GARCÍA SAUCEDO" userId="bb84f00d-5bad-4383-b562-c867f066b2d2" providerId="ADAL" clId="{6B99633B-D030-4C7D-B290-F2A1A167EC44}" dt="2025-04-07T02:20:30.612" v="128" actId="1076"/>
          <ac:spMkLst>
            <pc:docMk/>
            <pc:sldMk cId="3571516367" sldId="258"/>
            <ac:spMk id="2" creationId="{0A32731C-311B-46F7-A865-6C3AF6B09A47}"/>
          </ac:spMkLst>
        </pc:spChg>
        <pc:spChg chg="del">
          <ac:chgData name="ANGEL REYNALDO GARCÍA SAUCEDO" userId="bb84f00d-5bad-4383-b562-c867f066b2d2" providerId="ADAL" clId="{6B99633B-D030-4C7D-B290-F2A1A167EC44}" dt="2025-04-07T02:17:55.317" v="107" actId="478"/>
          <ac:spMkLst>
            <pc:docMk/>
            <pc:sldMk cId="3571516367" sldId="258"/>
            <ac:spMk id="5" creationId="{BA6AD55E-2803-E7C6-3AE4-9737964D42A8}"/>
          </ac:spMkLst>
        </pc:spChg>
        <pc:spChg chg="mod ord modVis">
          <ac:chgData name="ANGEL REYNALDO GARCÍA SAUCEDO" userId="bb84f00d-5bad-4383-b562-c867f066b2d2" providerId="ADAL" clId="{6B99633B-D030-4C7D-B290-F2A1A167EC44}" dt="2025-04-07T03:17:15.619" v="1204"/>
          <ac:spMkLst>
            <pc:docMk/>
            <pc:sldMk cId="3571516367" sldId="258"/>
            <ac:spMk id="14" creationId="{ECE635A2-70B8-3EAB-6A18-952B02EBAA1E}"/>
          </ac:spMkLst>
        </pc:spChg>
        <pc:spChg chg="add del mod">
          <ac:chgData name="ANGEL REYNALDO GARCÍA SAUCEDO" userId="bb84f00d-5bad-4383-b562-c867f066b2d2" providerId="ADAL" clId="{6B99633B-D030-4C7D-B290-F2A1A167EC44}" dt="2025-04-07T02:19:12.309" v="114" actId="478"/>
          <ac:spMkLst>
            <pc:docMk/>
            <pc:sldMk cId="3571516367" sldId="258"/>
            <ac:spMk id="1031" creationId="{8844BABC-5013-23F8-0C60-909839A82121}"/>
          </ac:spMkLst>
        </pc:spChg>
        <pc:spChg chg="add mod">
          <ac:chgData name="ANGEL REYNALDO GARCÍA SAUCEDO" userId="bb84f00d-5bad-4383-b562-c867f066b2d2" providerId="ADAL" clId="{6B99633B-D030-4C7D-B290-F2A1A167EC44}" dt="2025-04-07T03:17:35.974" v="1206"/>
          <ac:spMkLst>
            <pc:docMk/>
            <pc:sldMk cId="3571516367" sldId="258"/>
            <ac:spMk id="1033" creationId="{5990249D-2C00-9F4A-2FF5-D66424C558DB}"/>
          </ac:spMkLst>
        </pc:spChg>
        <pc:spChg chg="add del mod">
          <ac:chgData name="ANGEL REYNALDO GARCÍA SAUCEDO" userId="bb84f00d-5bad-4383-b562-c867f066b2d2" providerId="ADAL" clId="{6B99633B-D030-4C7D-B290-F2A1A167EC44}" dt="2025-04-07T17:50:06.399" v="2870" actId="478"/>
          <ac:spMkLst>
            <pc:docMk/>
            <pc:sldMk cId="3571516367" sldId="258"/>
            <ac:spMk id="1035" creationId="{2FC42C8C-84E3-F9CB-96DF-C77AB21040AF}"/>
          </ac:spMkLst>
        </pc:spChg>
        <pc:picChg chg="add del mod">
          <ac:chgData name="ANGEL REYNALDO GARCÍA SAUCEDO" userId="bb84f00d-5bad-4383-b562-c867f066b2d2" providerId="ADAL" clId="{6B99633B-D030-4C7D-B290-F2A1A167EC44}" dt="2025-04-07T02:19:15.444" v="115" actId="478"/>
          <ac:picMkLst>
            <pc:docMk/>
            <pc:sldMk cId="3571516367" sldId="258"/>
            <ac:picMk id="1026" creationId="{EC89532B-CD93-9613-559A-CBC32584234F}"/>
          </ac:picMkLst>
        </pc:picChg>
        <pc:picChg chg="add del mod">
          <ac:chgData name="ANGEL REYNALDO GARCÍA SAUCEDO" userId="bb84f00d-5bad-4383-b562-c867f066b2d2" providerId="ADAL" clId="{6B99633B-D030-4C7D-B290-F2A1A167EC44}" dt="2025-04-07T02:19:45.195" v="123" actId="478"/>
          <ac:picMkLst>
            <pc:docMk/>
            <pc:sldMk cId="3571516367" sldId="258"/>
            <ac:picMk id="1028" creationId="{5F2EE2EA-CB34-F030-C17E-46BEE510B530}"/>
          </ac:picMkLst>
        </pc:picChg>
        <pc:picChg chg="add mod">
          <ac:chgData name="ANGEL REYNALDO GARCÍA SAUCEDO" userId="bb84f00d-5bad-4383-b562-c867f066b2d2" providerId="ADAL" clId="{6B99633B-D030-4C7D-B290-F2A1A167EC44}" dt="2025-04-07T17:50:12.457" v="2871" actId="1076"/>
          <ac:picMkLst>
            <pc:docMk/>
            <pc:sldMk cId="3571516367" sldId="258"/>
            <ac:picMk id="1030" creationId="{341D9E27-6ECE-A5A2-BEAE-F314DF1C498B}"/>
          </ac:picMkLst>
        </pc:picChg>
      </pc:sldChg>
      <pc:sldChg chg="modSp">
        <pc:chgData name="ANGEL REYNALDO GARCÍA SAUCEDO" userId="bb84f00d-5bad-4383-b562-c867f066b2d2" providerId="ADAL" clId="{6B99633B-D030-4C7D-B290-F2A1A167EC44}" dt="2025-04-07T03:17:35.974" v="1206"/>
        <pc:sldMkLst>
          <pc:docMk/>
          <pc:sldMk cId="1969787568" sldId="271"/>
        </pc:sldMkLst>
        <pc:spChg chg="mod">
          <ac:chgData name="ANGEL REYNALDO GARCÍA SAUCEDO" userId="bb84f00d-5bad-4383-b562-c867f066b2d2" providerId="ADAL" clId="{6B99633B-D030-4C7D-B290-F2A1A167EC44}" dt="2025-04-07T03:17:35.974" v="1206"/>
          <ac:spMkLst>
            <pc:docMk/>
            <pc:sldMk cId="1969787568" sldId="271"/>
            <ac:spMk id="6" creationId="{4C127D99-645F-4FCF-9573-FDFE2A344FA9}"/>
          </ac:spMkLst>
        </pc:spChg>
      </pc:sldChg>
      <pc:sldChg chg="addSp delSp modSp mod setBg modClrScheme chgLayout">
        <pc:chgData name="ANGEL REYNALDO GARCÍA SAUCEDO" userId="bb84f00d-5bad-4383-b562-c867f066b2d2" providerId="ADAL" clId="{6B99633B-D030-4C7D-B290-F2A1A167EC44}" dt="2025-04-07T03:38:02.319" v="1362" actId="26606"/>
        <pc:sldMkLst>
          <pc:docMk/>
          <pc:sldMk cId="608796113" sldId="278"/>
        </pc:sldMkLst>
        <pc:spChg chg="mod ord">
          <ac:chgData name="ANGEL REYNALDO GARCÍA SAUCEDO" userId="bb84f00d-5bad-4383-b562-c867f066b2d2" providerId="ADAL" clId="{6B99633B-D030-4C7D-B290-F2A1A167EC44}" dt="2025-04-07T03:38:02.319" v="1362" actId="26606"/>
          <ac:spMkLst>
            <pc:docMk/>
            <pc:sldMk cId="608796113" sldId="278"/>
            <ac:spMk id="2" creationId="{9528DBD1-DB29-D44F-FD5A-3071BB37EF37}"/>
          </ac:spMkLst>
        </pc:spChg>
        <pc:spChg chg="add del mod ord">
          <ac:chgData name="ANGEL REYNALDO GARCÍA SAUCEDO" userId="bb84f00d-5bad-4383-b562-c867f066b2d2" providerId="ADAL" clId="{6B99633B-D030-4C7D-B290-F2A1A167EC44}" dt="2025-04-07T03:28:21.296" v="1284" actId="478"/>
          <ac:spMkLst>
            <pc:docMk/>
            <pc:sldMk cId="608796113" sldId="278"/>
            <ac:spMk id="3" creationId="{9072FB7E-F46E-162F-4A34-8770DEFA04FE}"/>
          </ac:spMkLst>
        </pc:spChg>
        <pc:spChg chg="mod">
          <ac:chgData name="ANGEL REYNALDO GARCÍA SAUCEDO" userId="bb84f00d-5bad-4383-b562-c867f066b2d2" providerId="ADAL" clId="{6B99633B-D030-4C7D-B290-F2A1A167EC44}" dt="2025-04-07T03:38:02.319" v="1362" actId="26606"/>
          <ac:spMkLst>
            <pc:docMk/>
            <pc:sldMk cId="608796113" sldId="278"/>
            <ac:spMk id="4" creationId="{3F09F368-B43F-AE94-0810-F30A1C33CDFE}"/>
          </ac:spMkLst>
        </pc:spChg>
        <pc:spChg chg="add del">
          <ac:chgData name="ANGEL REYNALDO GARCÍA SAUCEDO" userId="bb84f00d-5bad-4383-b562-c867f066b2d2" providerId="ADAL" clId="{6B99633B-D030-4C7D-B290-F2A1A167EC44}" dt="2025-04-07T03:38:02.319" v="1362" actId="26606"/>
          <ac:spMkLst>
            <pc:docMk/>
            <pc:sldMk cId="608796113" sldId="278"/>
            <ac:spMk id="10" creationId="{9F7D5CDA-D291-4307-BF55-1381FED29634}"/>
          </ac:spMkLst>
        </pc:spChg>
        <pc:spChg chg="add del">
          <ac:chgData name="ANGEL REYNALDO GARCÍA SAUCEDO" userId="bb84f00d-5bad-4383-b562-c867f066b2d2" providerId="ADAL" clId="{6B99633B-D030-4C7D-B290-F2A1A167EC44}" dt="2025-04-07T03:38:02.319" v="1362" actId="26606"/>
          <ac:spMkLst>
            <pc:docMk/>
            <pc:sldMk cId="608796113" sldId="278"/>
            <ac:spMk id="12" creationId="{59B296B9-C5A5-4E4F-9B60-C907B5F1466C}"/>
          </ac:spMkLst>
        </pc:spChg>
        <pc:spChg chg="add del">
          <ac:chgData name="ANGEL REYNALDO GARCÍA SAUCEDO" userId="bb84f00d-5bad-4383-b562-c867f066b2d2" providerId="ADAL" clId="{6B99633B-D030-4C7D-B290-F2A1A167EC44}" dt="2025-04-07T03:38:02.319" v="1362" actId="26606"/>
          <ac:spMkLst>
            <pc:docMk/>
            <pc:sldMk cId="608796113" sldId="278"/>
            <ac:spMk id="14" creationId="{D0300FD3-5AF1-6305-15FA-9078072672E2}"/>
          </ac:spMkLst>
        </pc:spChg>
        <pc:spChg chg="add">
          <ac:chgData name="ANGEL REYNALDO GARCÍA SAUCEDO" userId="bb84f00d-5bad-4383-b562-c867f066b2d2" providerId="ADAL" clId="{6B99633B-D030-4C7D-B290-F2A1A167EC44}" dt="2025-04-07T03:38:02.319" v="1362" actId="26606"/>
          <ac:spMkLst>
            <pc:docMk/>
            <pc:sldMk cId="608796113" sldId="278"/>
            <ac:spMk id="19" creationId="{D009D6D5-DAC2-4A8B-A17A-E206B9012D09}"/>
          </ac:spMkLst>
        </pc:spChg>
        <pc:picChg chg="add mod ord">
          <ac:chgData name="ANGEL REYNALDO GARCÍA SAUCEDO" userId="bb84f00d-5bad-4383-b562-c867f066b2d2" providerId="ADAL" clId="{6B99633B-D030-4C7D-B290-F2A1A167EC44}" dt="2025-04-07T03:38:02.319" v="1362" actId="26606"/>
          <ac:picMkLst>
            <pc:docMk/>
            <pc:sldMk cId="608796113" sldId="278"/>
            <ac:picMk id="7" creationId="{0BDF1C59-5C5D-8148-F0E9-02FE208161E2}"/>
          </ac:picMkLst>
        </pc:picChg>
      </pc:sldChg>
      <pc:sldChg chg="addSp delSp modSp mod modClrScheme chgLayout">
        <pc:chgData name="ANGEL REYNALDO GARCÍA SAUCEDO" userId="bb84f00d-5bad-4383-b562-c867f066b2d2" providerId="ADAL" clId="{6B99633B-D030-4C7D-B290-F2A1A167EC44}" dt="2025-04-07T03:18:00.571" v="1209" actId="700"/>
        <pc:sldMkLst>
          <pc:docMk/>
          <pc:sldMk cId="103458723" sldId="281"/>
        </pc:sldMkLst>
        <pc:spChg chg="mod ord">
          <ac:chgData name="ANGEL REYNALDO GARCÍA SAUCEDO" userId="bb84f00d-5bad-4383-b562-c867f066b2d2" providerId="ADAL" clId="{6B99633B-D030-4C7D-B290-F2A1A167EC44}" dt="2025-04-07T03:18:00.571" v="1209" actId="700"/>
          <ac:spMkLst>
            <pc:docMk/>
            <pc:sldMk cId="103458723" sldId="281"/>
            <ac:spMk id="2" creationId="{A95E2E6A-35EC-1B8E-0FD7-8C67870ACA64}"/>
          </ac:spMkLst>
        </pc:spChg>
        <pc:spChg chg="add mod ord">
          <ac:chgData name="ANGEL REYNALDO GARCÍA SAUCEDO" userId="bb84f00d-5bad-4383-b562-c867f066b2d2" providerId="ADAL" clId="{6B99633B-D030-4C7D-B290-F2A1A167EC44}" dt="2025-04-07T03:18:00.571" v="1209" actId="700"/>
          <ac:spMkLst>
            <pc:docMk/>
            <pc:sldMk cId="103458723" sldId="281"/>
            <ac:spMk id="3" creationId="{18D85716-0093-A16F-E18E-78BC79154D60}"/>
          </ac:spMkLst>
        </pc:spChg>
        <pc:spChg chg="del mod">
          <ac:chgData name="ANGEL REYNALDO GARCÍA SAUCEDO" userId="bb84f00d-5bad-4383-b562-c867f066b2d2" providerId="ADAL" clId="{6B99633B-D030-4C7D-B290-F2A1A167EC44}" dt="2025-04-07T03:18:00.571" v="1209" actId="700"/>
          <ac:spMkLst>
            <pc:docMk/>
            <pc:sldMk cId="103458723" sldId="281"/>
            <ac:spMk id="4" creationId="{6443816D-A44F-2657-97F1-BB8277B32392}"/>
          </ac:spMkLst>
        </pc:spChg>
        <pc:spChg chg="del mod ord">
          <ac:chgData name="ANGEL REYNALDO GARCÍA SAUCEDO" userId="bb84f00d-5bad-4383-b562-c867f066b2d2" providerId="ADAL" clId="{6B99633B-D030-4C7D-B290-F2A1A167EC44}" dt="2025-04-07T03:18:00.571" v="1209" actId="700"/>
          <ac:spMkLst>
            <pc:docMk/>
            <pc:sldMk cId="103458723" sldId="281"/>
            <ac:spMk id="6" creationId="{2146AF3A-22EF-2A18-2BA2-A849F5C029E5}"/>
          </ac:spMkLst>
        </pc:spChg>
        <pc:spChg chg="mod ord">
          <ac:chgData name="ANGEL REYNALDO GARCÍA SAUCEDO" userId="bb84f00d-5bad-4383-b562-c867f066b2d2" providerId="ADAL" clId="{6B99633B-D030-4C7D-B290-F2A1A167EC44}" dt="2025-04-07T03:18:00.571" v="1209" actId="700"/>
          <ac:spMkLst>
            <pc:docMk/>
            <pc:sldMk cId="103458723" sldId="281"/>
            <ac:spMk id="8" creationId="{8F44A959-C2BB-9170-C99C-1A2EDB71B994}"/>
          </ac:spMkLst>
        </pc:spChg>
        <pc:spChg chg="del mod">
          <ac:chgData name="ANGEL REYNALDO GARCÍA SAUCEDO" userId="bb84f00d-5bad-4383-b562-c867f066b2d2" providerId="ADAL" clId="{6B99633B-D030-4C7D-B290-F2A1A167EC44}" dt="2025-04-07T03:18:00.571" v="1209" actId="700"/>
          <ac:spMkLst>
            <pc:docMk/>
            <pc:sldMk cId="103458723" sldId="281"/>
            <ac:spMk id="9" creationId="{C073CA90-269D-2E2D-9246-7E3A348719C8}"/>
          </ac:spMkLst>
        </pc:spChg>
        <pc:spChg chg="del mod">
          <ac:chgData name="ANGEL REYNALDO GARCÍA SAUCEDO" userId="bb84f00d-5bad-4383-b562-c867f066b2d2" providerId="ADAL" clId="{6B99633B-D030-4C7D-B290-F2A1A167EC44}" dt="2025-04-07T03:18:00.571" v="1209" actId="700"/>
          <ac:spMkLst>
            <pc:docMk/>
            <pc:sldMk cId="103458723" sldId="281"/>
            <ac:spMk id="11" creationId="{22E09E6F-331F-D185-9E93-764346C72A8A}"/>
          </ac:spMkLst>
        </pc:spChg>
      </pc:sldChg>
      <pc:sldChg chg="modSp mod">
        <pc:chgData name="ANGEL REYNALDO GARCÍA SAUCEDO" userId="bb84f00d-5bad-4383-b562-c867f066b2d2" providerId="ADAL" clId="{6B99633B-D030-4C7D-B290-F2A1A167EC44}" dt="2025-04-07T03:29:50.282" v="1307"/>
        <pc:sldMkLst>
          <pc:docMk/>
          <pc:sldMk cId="636929804" sldId="282"/>
        </pc:sldMkLst>
        <pc:spChg chg="mod">
          <ac:chgData name="ANGEL REYNALDO GARCÍA SAUCEDO" userId="bb84f00d-5bad-4383-b562-c867f066b2d2" providerId="ADAL" clId="{6B99633B-D030-4C7D-B290-F2A1A167EC44}" dt="2025-04-07T03:17:35.974" v="1206"/>
          <ac:spMkLst>
            <pc:docMk/>
            <pc:sldMk cId="636929804" sldId="282"/>
            <ac:spMk id="68" creationId="{AA0ACADD-CC4E-851C-DA07-C22DB97FA23E}"/>
          </ac:spMkLst>
        </pc:spChg>
        <pc:picChg chg="mod modCrop">
          <ac:chgData name="ANGEL REYNALDO GARCÍA SAUCEDO" userId="bb84f00d-5bad-4383-b562-c867f066b2d2" providerId="ADAL" clId="{6B99633B-D030-4C7D-B290-F2A1A167EC44}" dt="2025-04-07T03:29:50.282" v="1307"/>
          <ac:picMkLst>
            <pc:docMk/>
            <pc:sldMk cId="636929804" sldId="282"/>
            <ac:picMk id="3" creationId="{4E3F5F20-4375-E8B7-912C-BAC68BFBC498}"/>
          </ac:picMkLst>
        </pc:picChg>
        <pc:picChg chg="mod">
          <ac:chgData name="ANGEL REYNALDO GARCÍA SAUCEDO" userId="bb84f00d-5bad-4383-b562-c867f066b2d2" providerId="ADAL" clId="{6B99633B-D030-4C7D-B290-F2A1A167EC44}" dt="2025-04-07T03:29:35.441" v="1303"/>
          <ac:picMkLst>
            <pc:docMk/>
            <pc:sldMk cId="636929804" sldId="282"/>
            <ac:picMk id="7" creationId="{B2E4B304-40C2-FAEF-15DF-2AE7E213F7C8}"/>
          </ac:picMkLst>
        </pc:picChg>
      </pc:sldChg>
      <pc:sldChg chg="modSp mod">
        <pc:chgData name="ANGEL REYNALDO GARCÍA SAUCEDO" userId="bb84f00d-5bad-4383-b562-c867f066b2d2" providerId="ADAL" clId="{6B99633B-D030-4C7D-B290-F2A1A167EC44}" dt="2025-04-07T03:17:35.974" v="1206"/>
        <pc:sldMkLst>
          <pc:docMk/>
          <pc:sldMk cId="1658164610" sldId="283"/>
        </pc:sldMkLst>
        <pc:spChg chg="mod">
          <ac:chgData name="ANGEL REYNALDO GARCÍA SAUCEDO" userId="bb84f00d-5bad-4383-b562-c867f066b2d2" providerId="ADAL" clId="{6B99633B-D030-4C7D-B290-F2A1A167EC44}" dt="2025-04-07T02:39:41.311" v="1164" actId="20577"/>
          <ac:spMkLst>
            <pc:docMk/>
            <pc:sldMk cId="1658164610" sldId="283"/>
            <ac:spMk id="3" creationId="{4321055C-5E33-5D21-2A6E-21827FA88ED3}"/>
          </ac:spMkLst>
        </pc:spChg>
        <pc:spChg chg="mod">
          <ac:chgData name="ANGEL REYNALDO GARCÍA SAUCEDO" userId="bb84f00d-5bad-4383-b562-c867f066b2d2" providerId="ADAL" clId="{6B99633B-D030-4C7D-B290-F2A1A167EC44}" dt="2025-04-07T03:17:35.974" v="1206"/>
          <ac:spMkLst>
            <pc:docMk/>
            <pc:sldMk cId="1658164610" sldId="283"/>
            <ac:spMk id="5" creationId="{E74B0ADB-527F-A58C-9372-D8502ED6F918}"/>
          </ac:spMkLst>
        </pc:spChg>
        <pc:graphicFrameChg chg="mod modGraphic">
          <ac:chgData name="ANGEL REYNALDO GARCÍA SAUCEDO" userId="bb84f00d-5bad-4383-b562-c867f066b2d2" providerId="ADAL" clId="{6B99633B-D030-4C7D-B290-F2A1A167EC44}" dt="2025-04-07T03:11:50.903" v="1197" actId="113"/>
          <ac:graphicFrameMkLst>
            <pc:docMk/>
            <pc:sldMk cId="1658164610" sldId="283"/>
            <ac:graphicFrameMk id="10" creationId="{98ED67AF-B48B-F5F8-E2FD-1C98C42C4D54}"/>
          </ac:graphicFrameMkLst>
        </pc:graphicFrameChg>
      </pc:sldChg>
      <pc:sldChg chg="delSp modSp mod modClrScheme chgLayout">
        <pc:chgData name="ANGEL REYNALDO GARCÍA SAUCEDO" userId="bb84f00d-5bad-4383-b562-c867f066b2d2" providerId="ADAL" clId="{6B99633B-D030-4C7D-B290-F2A1A167EC44}" dt="2025-04-07T03:32:49.727" v="1308" actId="1076"/>
        <pc:sldMkLst>
          <pc:docMk/>
          <pc:sldMk cId="2403577982" sldId="284"/>
        </pc:sldMkLst>
        <pc:spChg chg="del mod ord">
          <ac:chgData name="ANGEL REYNALDO GARCÍA SAUCEDO" userId="bb84f00d-5bad-4383-b562-c867f066b2d2" providerId="ADAL" clId="{6B99633B-D030-4C7D-B290-F2A1A167EC44}" dt="2025-04-07T03:17:54.025" v="1207" actId="700"/>
          <ac:spMkLst>
            <pc:docMk/>
            <pc:sldMk cId="2403577982" sldId="284"/>
            <ac:spMk id="3" creationId="{57E80652-BA97-88C3-8ADF-0452765BE274}"/>
          </ac:spMkLst>
        </pc:spChg>
        <pc:spChg chg="mod ord">
          <ac:chgData name="ANGEL REYNALDO GARCÍA SAUCEDO" userId="bb84f00d-5bad-4383-b562-c867f066b2d2" providerId="ADAL" clId="{6B99633B-D030-4C7D-B290-F2A1A167EC44}" dt="2025-04-07T03:17:54.025" v="1207" actId="700"/>
          <ac:spMkLst>
            <pc:docMk/>
            <pc:sldMk cId="2403577982" sldId="284"/>
            <ac:spMk id="6" creationId="{D2E1CF79-4FDC-8CAF-CC16-E309A2C49758}"/>
          </ac:spMkLst>
        </pc:spChg>
        <pc:spChg chg="mod ord">
          <ac:chgData name="ANGEL REYNALDO GARCÍA SAUCEDO" userId="bb84f00d-5bad-4383-b562-c867f066b2d2" providerId="ADAL" clId="{6B99633B-D030-4C7D-B290-F2A1A167EC44}" dt="2025-04-07T03:17:54.025" v="1207" actId="700"/>
          <ac:spMkLst>
            <pc:docMk/>
            <pc:sldMk cId="2403577982" sldId="284"/>
            <ac:spMk id="9" creationId="{C396FFDC-ADE8-4009-A466-A81787258E88}"/>
          </ac:spMkLst>
        </pc:spChg>
        <pc:spChg chg="mod ord">
          <ac:chgData name="ANGEL REYNALDO GARCÍA SAUCEDO" userId="bb84f00d-5bad-4383-b562-c867f066b2d2" providerId="ADAL" clId="{6B99633B-D030-4C7D-B290-F2A1A167EC44}" dt="2025-04-07T03:17:54.025" v="1207" actId="700"/>
          <ac:spMkLst>
            <pc:docMk/>
            <pc:sldMk cId="2403577982" sldId="284"/>
            <ac:spMk id="17" creationId="{09140014-73D5-419B-8867-972BB18D52D4}"/>
          </ac:spMkLst>
        </pc:spChg>
        <pc:spChg chg="mod ord">
          <ac:chgData name="ANGEL REYNALDO GARCÍA SAUCEDO" userId="bb84f00d-5bad-4383-b562-c867f066b2d2" providerId="ADAL" clId="{6B99633B-D030-4C7D-B290-F2A1A167EC44}" dt="2025-04-07T03:32:49.727" v="1308" actId="1076"/>
          <ac:spMkLst>
            <pc:docMk/>
            <pc:sldMk cId="2403577982" sldId="284"/>
            <ac:spMk id="34" creationId="{AE07A905-8B37-D13F-25D3-1D3BCDB86B0B}"/>
          </ac:spMkLst>
        </pc:spChg>
        <pc:spChg chg="del mod">
          <ac:chgData name="ANGEL REYNALDO GARCÍA SAUCEDO" userId="bb84f00d-5bad-4383-b562-c867f066b2d2" providerId="ADAL" clId="{6B99633B-D030-4C7D-B290-F2A1A167EC44}" dt="2025-04-07T03:17:54.025" v="1207" actId="700"/>
          <ac:spMkLst>
            <pc:docMk/>
            <pc:sldMk cId="2403577982" sldId="284"/>
            <ac:spMk id="35" creationId="{4E9A764F-6B65-050E-E561-82F77339D164}"/>
          </ac:spMkLst>
        </pc:spChg>
      </pc:sldChg>
      <pc:sldChg chg="addSp modSp mod modClrScheme chgLayout">
        <pc:chgData name="ANGEL REYNALDO GARCÍA SAUCEDO" userId="bb84f00d-5bad-4383-b562-c867f066b2d2" providerId="ADAL" clId="{6B99633B-D030-4C7D-B290-F2A1A167EC44}" dt="2025-04-07T17:40:27.066" v="2384" actId="20577"/>
        <pc:sldMkLst>
          <pc:docMk/>
          <pc:sldMk cId="1700700177" sldId="287"/>
        </pc:sldMkLst>
        <pc:spChg chg="mod">
          <ac:chgData name="ANGEL REYNALDO GARCÍA SAUCEDO" userId="bb84f00d-5bad-4383-b562-c867f066b2d2" providerId="ADAL" clId="{6B99633B-D030-4C7D-B290-F2A1A167EC44}" dt="2025-04-07T04:06:58.180" v="2170" actId="26606"/>
          <ac:spMkLst>
            <pc:docMk/>
            <pc:sldMk cId="1700700177" sldId="287"/>
            <ac:spMk id="2" creationId="{1BEF5859-10C9-4588-9727-B9362E26C29D}"/>
          </ac:spMkLst>
        </pc:spChg>
        <pc:spChg chg="mod">
          <ac:chgData name="ANGEL REYNALDO GARCÍA SAUCEDO" userId="bb84f00d-5bad-4383-b562-c867f066b2d2" providerId="ADAL" clId="{6B99633B-D030-4C7D-B290-F2A1A167EC44}" dt="2025-04-07T17:40:27.066" v="2384" actId="20577"/>
          <ac:spMkLst>
            <pc:docMk/>
            <pc:sldMk cId="1700700177" sldId="287"/>
            <ac:spMk id="3" creationId="{5671D7E5-EF66-4BCD-8DAA-E9061157F0BE}"/>
          </ac:spMkLst>
        </pc:spChg>
        <pc:spChg chg="mod ord">
          <ac:chgData name="ANGEL REYNALDO GARCÍA SAUCEDO" userId="bb84f00d-5bad-4383-b562-c867f066b2d2" providerId="ADAL" clId="{6B99633B-D030-4C7D-B290-F2A1A167EC44}" dt="2025-04-07T04:06:58.180" v="2170" actId="26606"/>
          <ac:spMkLst>
            <pc:docMk/>
            <pc:sldMk cId="1700700177" sldId="287"/>
            <ac:spMk id="5" creationId="{B02A8827-B1A1-2D2F-D6DD-E886B886C43E}"/>
          </ac:spMkLst>
        </pc:spChg>
        <pc:picChg chg="add mod">
          <ac:chgData name="ANGEL REYNALDO GARCÍA SAUCEDO" userId="bb84f00d-5bad-4383-b562-c867f066b2d2" providerId="ADAL" clId="{6B99633B-D030-4C7D-B290-F2A1A167EC44}" dt="2025-04-07T04:07:07.024" v="2171"/>
          <ac:picMkLst>
            <pc:docMk/>
            <pc:sldMk cId="1700700177" sldId="287"/>
            <ac:picMk id="4098" creationId="{03CF6432-740D-EBAD-8752-7E28FA5CEE13}"/>
          </ac:picMkLst>
        </pc:picChg>
      </pc:sldChg>
      <pc:sldChg chg="modSp mod modClrScheme chgLayout">
        <pc:chgData name="ANGEL REYNALDO GARCÍA SAUCEDO" userId="bb84f00d-5bad-4383-b562-c867f066b2d2" providerId="ADAL" clId="{6B99633B-D030-4C7D-B290-F2A1A167EC44}" dt="2025-04-07T17:42:37.800" v="2434" actId="20577"/>
        <pc:sldMkLst>
          <pc:docMk/>
          <pc:sldMk cId="4055184984" sldId="288"/>
        </pc:sldMkLst>
        <pc:spChg chg="mod ord">
          <ac:chgData name="ANGEL REYNALDO GARCÍA SAUCEDO" userId="bb84f00d-5bad-4383-b562-c867f066b2d2" providerId="ADAL" clId="{6B99633B-D030-4C7D-B290-F2A1A167EC44}" dt="2025-04-07T03:18:28.034" v="1217" actId="1076"/>
          <ac:spMkLst>
            <pc:docMk/>
            <pc:sldMk cId="4055184984" sldId="288"/>
            <ac:spMk id="2" creationId="{9528DBD1-DB29-D44F-FD5A-3071BB37EF37}"/>
          </ac:spMkLst>
        </pc:spChg>
        <pc:spChg chg="mod">
          <ac:chgData name="ANGEL REYNALDO GARCÍA SAUCEDO" userId="bb84f00d-5bad-4383-b562-c867f066b2d2" providerId="ADAL" clId="{6B99633B-D030-4C7D-B290-F2A1A167EC44}" dt="2025-04-07T04:04:41.990" v="2151" actId="1076"/>
          <ac:spMkLst>
            <pc:docMk/>
            <pc:sldMk cId="4055184984" sldId="288"/>
            <ac:spMk id="4" creationId="{5EC683A9-0796-21D2-8F9D-858A9792EC79}"/>
          </ac:spMkLst>
        </pc:spChg>
        <pc:spChg chg="mod">
          <ac:chgData name="ANGEL REYNALDO GARCÍA SAUCEDO" userId="bb84f00d-5bad-4383-b562-c867f066b2d2" providerId="ADAL" clId="{6B99633B-D030-4C7D-B290-F2A1A167EC44}" dt="2025-04-07T04:04:54.437" v="2153" actId="1076"/>
          <ac:spMkLst>
            <pc:docMk/>
            <pc:sldMk cId="4055184984" sldId="288"/>
            <ac:spMk id="6" creationId="{E6D02DF9-768F-6780-072A-BEB5446718DF}"/>
          </ac:spMkLst>
        </pc:spChg>
        <pc:spChg chg="mod">
          <ac:chgData name="ANGEL REYNALDO GARCÍA SAUCEDO" userId="bb84f00d-5bad-4383-b562-c867f066b2d2" providerId="ADAL" clId="{6B99633B-D030-4C7D-B290-F2A1A167EC44}" dt="2025-04-07T17:42:37.800" v="2434" actId="20577"/>
          <ac:spMkLst>
            <pc:docMk/>
            <pc:sldMk cId="4055184984" sldId="288"/>
            <ac:spMk id="8" creationId="{31EEC7E0-F2DC-5DEA-8100-E086434D4DD6}"/>
          </ac:spMkLst>
        </pc:spChg>
      </pc:sldChg>
      <pc:sldChg chg="addSp delSp modSp mod">
        <pc:chgData name="ANGEL REYNALDO GARCÍA SAUCEDO" userId="bb84f00d-5bad-4383-b562-c867f066b2d2" providerId="ADAL" clId="{6B99633B-D030-4C7D-B290-F2A1A167EC44}" dt="2025-04-07T18:39:30.162" v="2899" actId="27636"/>
        <pc:sldMkLst>
          <pc:docMk/>
          <pc:sldMk cId="2032312085" sldId="290"/>
        </pc:sldMkLst>
        <pc:spChg chg="mod">
          <ac:chgData name="ANGEL REYNALDO GARCÍA SAUCEDO" userId="bb84f00d-5bad-4383-b562-c867f066b2d2" providerId="ADAL" clId="{6B99633B-D030-4C7D-B290-F2A1A167EC44}" dt="2025-04-07T18:39:30.162" v="2899" actId="27636"/>
          <ac:spMkLst>
            <pc:docMk/>
            <pc:sldMk cId="2032312085" sldId="290"/>
            <ac:spMk id="12" creationId="{BBA87502-3565-4559-B8B1-4A5128F659A5}"/>
          </ac:spMkLst>
        </pc:spChg>
        <pc:spChg chg="mod">
          <ac:chgData name="ANGEL REYNALDO GARCÍA SAUCEDO" userId="bb84f00d-5bad-4383-b562-c867f066b2d2" providerId="ADAL" clId="{6B99633B-D030-4C7D-B290-F2A1A167EC44}" dt="2025-04-07T18:38:39.004" v="2890" actId="20577"/>
          <ac:spMkLst>
            <pc:docMk/>
            <pc:sldMk cId="2032312085" sldId="290"/>
            <ac:spMk id="13" creationId="{7E5B6E40-3A7D-ACF7-AA38-25977D322D81}"/>
          </ac:spMkLst>
        </pc:spChg>
        <pc:spChg chg="mod">
          <ac:chgData name="ANGEL REYNALDO GARCÍA SAUCEDO" userId="bb84f00d-5bad-4383-b562-c867f066b2d2" providerId="ADAL" clId="{6B99633B-D030-4C7D-B290-F2A1A167EC44}" dt="2025-04-07T18:39:09.995" v="2896" actId="27636"/>
          <ac:spMkLst>
            <pc:docMk/>
            <pc:sldMk cId="2032312085" sldId="290"/>
            <ac:spMk id="17" creationId="{36DC639A-83F9-184B-C9F0-63CFC371F79A}"/>
          </ac:spMkLst>
        </pc:spChg>
        <pc:spChg chg="mod">
          <ac:chgData name="ANGEL REYNALDO GARCÍA SAUCEDO" userId="bb84f00d-5bad-4383-b562-c867f066b2d2" providerId="ADAL" clId="{6B99633B-D030-4C7D-B290-F2A1A167EC44}" dt="2025-04-07T03:17:35.974" v="1206"/>
          <ac:spMkLst>
            <pc:docMk/>
            <pc:sldMk cId="2032312085" sldId="290"/>
            <ac:spMk id="68" creationId="{AA0ACADD-CC4E-851C-DA07-C22DB97FA23E}"/>
          </ac:spMkLst>
        </pc:spChg>
        <pc:picChg chg="mod modCrop">
          <ac:chgData name="ANGEL REYNALDO GARCÍA SAUCEDO" userId="bb84f00d-5bad-4383-b562-c867f066b2d2" providerId="ADAL" clId="{6B99633B-D030-4C7D-B290-F2A1A167EC44}" dt="2025-04-07T03:43:44.083" v="1437" actId="1076"/>
          <ac:picMkLst>
            <pc:docMk/>
            <pc:sldMk cId="2032312085" sldId="290"/>
            <ac:picMk id="2" creationId="{A2D0D1B8-A120-7FE1-233C-8F4014141537}"/>
          </ac:picMkLst>
        </pc:picChg>
        <pc:picChg chg="mod modCrop">
          <ac:chgData name="ANGEL REYNALDO GARCÍA SAUCEDO" userId="bb84f00d-5bad-4383-b562-c867f066b2d2" providerId="ADAL" clId="{6B99633B-D030-4C7D-B290-F2A1A167EC44}" dt="2025-04-07T18:39:11.798" v="2897" actId="1076"/>
          <ac:picMkLst>
            <pc:docMk/>
            <pc:sldMk cId="2032312085" sldId="290"/>
            <ac:picMk id="3" creationId="{3B329A26-C9FF-CF3D-5F4B-E2517707AF2E}"/>
          </ac:picMkLst>
        </pc:picChg>
        <pc:picChg chg="add del mod">
          <ac:chgData name="ANGEL REYNALDO GARCÍA SAUCEDO" userId="bb84f00d-5bad-4383-b562-c867f066b2d2" providerId="ADAL" clId="{6B99633B-D030-4C7D-B290-F2A1A167EC44}" dt="2025-04-07T03:39:18.645" v="1376" actId="478"/>
          <ac:picMkLst>
            <pc:docMk/>
            <pc:sldMk cId="2032312085" sldId="290"/>
            <ac:picMk id="5" creationId="{5DCD99A9-DA42-DD3D-4A31-AD772F261D11}"/>
          </ac:picMkLst>
        </pc:picChg>
        <pc:picChg chg="add mod">
          <ac:chgData name="ANGEL REYNALDO GARCÍA SAUCEDO" userId="bb84f00d-5bad-4383-b562-c867f066b2d2" providerId="ADAL" clId="{6B99633B-D030-4C7D-B290-F2A1A167EC44}" dt="2025-04-07T18:38:42.648" v="2891" actId="1076"/>
          <ac:picMkLst>
            <pc:docMk/>
            <pc:sldMk cId="2032312085" sldId="290"/>
            <ac:picMk id="7" creationId="{BC729090-7571-2393-BAED-3F81AE7652DB}"/>
          </ac:picMkLst>
        </pc:picChg>
        <pc:picChg chg="del mod">
          <ac:chgData name="ANGEL REYNALDO GARCÍA SAUCEDO" userId="bb84f00d-5bad-4383-b562-c867f066b2d2" providerId="ADAL" clId="{6B99633B-D030-4C7D-B290-F2A1A167EC44}" dt="2025-04-07T03:27:11.760" v="1259" actId="478"/>
          <ac:picMkLst>
            <pc:docMk/>
            <pc:sldMk cId="2032312085" sldId="290"/>
            <ac:picMk id="20" creationId="{A5F1BDB9-ACE6-AFE7-FF67-9D22EA049F4F}"/>
          </ac:picMkLst>
        </pc:picChg>
      </pc:sldChg>
      <pc:sldChg chg="addSp delSp modSp mod">
        <pc:chgData name="ANGEL REYNALDO GARCÍA SAUCEDO" userId="bb84f00d-5bad-4383-b562-c867f066b2d2" providerId="ADAL" clId="{6B99633B-D030-4C7D-B290-F2A1A167EC44}" dt="2025-04-07T04:10:47.291" v="2323" actId="1076"/>
        <pc:sldMkLst>
          <pc:docMk/>
          <pc:sldMk cId="1877595517" sldId="291"/>
        </pc:sldMkLst>
        <pc:spChg chg="mod">
          <ac:chgData name="ANGEL REYNALDO GARCÍA SAUCEDO" userId="bb84f00d-5bad-4383-b562-c867f066b2d2" providerId="ADAL" clId="{6B99633B-D030-4C7D-B290-F2A1A167EC44}" dt="2025-04-07T04:10:30.408" v="2303" actId="113"/>
          <ac:spMkLst>
            <pc:docMk/>
            <pc:sldMk cId="1877595517" sldId="291"/>
            <ac:spMk id="2" creationId="{D6F41BCB-DADF-5408-B48E-54A883DE33D5}"/>
          </ac:spMkLst>
        </pc:spChg>
        <pc:spChg chg="add del">
          <ac:chgData name="ANGEL REYNALDO GARCÍA SAUCEDO" userId="bb84f00d-5bad-4383-b562-c867f066b2d2" providerId="ADAL" clId="{6B99633B-D030-4C7D-B290-F2A1A167EC44}" dt="2025-04-07T03:22:22.720" v="1220" actId="478"/>
          <ac:spMkLst>
            <pc:docMk/>
            <pc:sldMk cId="1877595517" sldId="291"/>
            <ac:spMk id="5" creationId="{EDE34F6B-855B-CC63-1AE5-C7F084DE2355}"/>
          </ac:spMkLst>
        </pc:spChg>
        <pc:spChg chg="del mod">
          <ac:chgData name="ANGEL REYNALDO GARCÍA SAUCEDO" userId="bb84f00d-5bad-4383-b562-c867f066b2d2" providerId="ADAL" clId="{6B99633B-D030-4C7D-B290-F2A1A167EC44}" dt="2025-04-07T04:09:26.036" v="2268" actId="478"/>
          <ac:spMkLst>
            <pc:docMk/>
            <pc:sldMk cId="1877595517" sldId="291"/>
            <ac:spMk id="11" creationId="{B2E6BDA5-8101-0578-C2F7-19F8556C51D2}"/>
          </ac:spMkLst>
        </pc:spChg>
        <pc:spChg chg="mod">
          <ac:chgData name="ANGEL REYNALDO GARCÍA SAUCEDO" userId="bb84f00d-5bad-4383-b562-c867f066b2d2" providerId="ADAL" clId="{6B99633B-D030-4C7D-B290-F2A1A167EC44}" dt="2025-04-07T04:08:46.812" v="2248" actId="20577"/>
          <ac:spMkLst>
            <pc:docMk/>
            <pc:sldMk cId="1877595517" sldId="291"/>
            <ac:spMk id="12" creationId="{DE350728-318F-6611-28FC-0D7A182501A4}"/>
          </ac:spMkLst>
        </pc:spChg>
        <pc:spChg chg="mod">
          <ac:chgData name="ANGEL REYNALDO GARCÍA SAUCEDO" userId="bb84f00d-5bad-4383-b562-c867f066b2d2" providerId="ADAL" clId="{6B99633B-D030-4C7D-B290-F2A1A167EC44}" dt="2025-04-07T04:09:38.892" v="2283" actId="20577"/>
          <ac:spMkLst>
            <pc:docMk/>
            <pc:sldMk cId="1877595517" sldId="291"/>
            <ac:spMk id="13" creationId="{5BBBA076-FB90-1BDB-2620-BDEE2E459A80}"/>
          </ac:spMkLst>
        </pc:spChg>
        <pc:spChg chg="mod">
          <ac:chgData name="ANGEL REYNALDO GARCÍA SAUCEDO" userId="bb84f00d-5bad-4383-b562-c867f066b2d2" providerId="ADAL" clId="{6B99633B-D030-4C7D-B290-F2A1A167EC44}" dt="2025-04-07T04:10:40.332" v="2321" actId="20577"/>
          <ac:spMkLst>
            <pc:docMk/>
            <pc:sldMk cId="1877595517" sldId="291"/>
            <ac:spMk id="17" creationId="{1B799FA5-916B-9660-AF64-E8070C490B1F}"/>
          </ac:spMkLst>
        </pc:spChg>
        <pc:spChg chg="mod">
          <ac:chgData name="ANGEL REYNALDO GARCÍA SAUCEDO" userId="bb84f00d-5bad-4383-b562-c867f066b2d2" providerId="ADAL" clId="{6B99633B-D030-4C7D-B290-F2A1A167EC44}" dt="2025-04-07T03:17:35.974" v="1206"/>
          <ac:spMkLst>
            <pc:docMk/>
            <pc:sldMk cId="1877595517" sldId="291"/>
            <ac:spMk id="68" creationId="{B07D65E4-2A38-F710-B107-380D1B1EB30A}"/>
          </ac:spMkLst>
        </pc:spChg>
        <pc:picChg chg="mod">
          <ac:chgData name="ANGEL REYNALDO GARCÍA SAUCEDO" userId="bb84f00d-5bad-4383-b562-c867f066b2d2" providerId="ADAL" clId="{6B99633B-D030-4C7D-B290-F2A1A167EC44}" dt="2025-04-07T03:44:41.066" v="1449"/>
          <ac:picMkLst>
            <pc:docMk/>
            <pc:sldMk cId="1877595517" sldId="291"/>
            <ac:picMk id="3" creationId="{0AC74F9D-DDE7-7999-9F68-4610192D7044}"/>
          </ac:picMkLst>
        </pc:picChg>
        <pc:picChg chg="mod modCrop">
          <ac:chgData name="ANGEL REYNALDO GARCÍA SAUCEDO" userId="bb84f00d-5bad-4383-b562-c867f066b2d2" providerId="ADAL" clId="{6B99633B-D030-4C7D-B290-F2A1A167EC44}" dt="2025-04-07T04:10:47.291" v="2323" actId="1076"/>
          <ac:picMkLst>
            <pc:docMk/>
            <pc:sldMk cId="1877595517" sldId="291"/>
            <ac:picMk id="4" creationId="{94A4A5A0-F005-C785-DCCC-20AE8068D44A}"/>
          </ac:picMkLst>
        </pc:picChg>
        <pc:picChg chg="add mod">
          <ac:chgData name="ANGEL REYNALDO GARCÍA SAUCEDO" userId="bb84f00d-5bad-4383-b562-c867f066b2d2" providerId="ADAL" clId="{6B99633B-D030-4C7D-B290-F2A1A167EC44}" dt="2025-04-07T04:10:27.331" v="2302" actId="1076"/>
          <ac:picMkLst>
            <pc:docMk/>
            <pc:sldMk cId="1877595517" sldId="291"/>
            <ac:picMk id="7" creationId="{BA64FD0C-E755-DC90-B767-2F66BEEF6A4D}"/>
          </ac:picMkLst>
        </pc:picChg>
        <pc:picChg chg="add mod">
          <ac:chgData name="ANGEL REYNALDO GARCÍA SAUCEDO" userId="bb84f00d-5bad-4383-b562-c867f066b2d2" providerId="ADAL" clId="{6B99633B-D030-4C7D-B290-F2A1A167EC44}" dt="2025-04-07T04:10:45.163" v="2322" actId="1076"/>
          <ac:picMkLst>
            <pc:docMk/>
            <pc:sldMk cId="1877595517" sldId="291"/>
            <ac:picMk id="8" creationId="{F29F768D-45D9-F112-D4BE-0187DCF043A8}"/>
          </ac:picMkLst>
        </pc:picChg>
      </pc:sldChg>
      <pc:sldChg chg="addSp delSp modSp mod">
        <pc:chgData name="ANGEL REYNALDO GARCÍA SAUCEDO" userId="bb84f00d-5bad-4383-b562-c867f066b2d2" providerId="ADAL" clId="{6B99633B-D030-4C7D-B290-F2A1A167EC44}" dt="2025-04-07T03:17:35.974" v="1206"/>
        <pc:sldMkLst>
          <pc:docMk/>
          <pc:sldMk cId="1876135923" sldId="292"/>
        </pc:sldMkLst>
        <pc:spChg chg="mod">
          <ac:chgData name="ANGEL REYNALDO GARCÍA SAUCEDO" userId="bb84f00d-5bad-4383-b562-c867f066b2d2" providerId="ADAL" clId="{6B99633B-D030-4C7D-B290-F2A1A167EC44}" dt="2025-04-07T02:00:44.841" v="70" actId="1076"/>
          <ac:spMkLst>
            <pc:docMk/>
            <pc:sldMk cId="1876135923" sldId="292"/>
            <ac:spMk id="3" creationId="{A7F88799-C7FE-0016-1EC9-CF022E21E17B}"/>
          </ac:spMkLst>
        </pc:spChg>
        <pc:spChg chg="mod">
          <ac:chgData name="ANGEL REYNALDO GARCÍA SAUCEDO" userId="bb84f00d-5bad-4383-b562-c867f066b2d2" providerId="ADAL" clId="{6B99633B-D030-4C7D-B290-F2A1A167EC44}" dt="2025-04-07T03:17:35.974" v="1206"/>
          <ac:spMkLst>
            <pc:docMk/>
            <pc:sldMk cId="1876135923" sldId="292"/>
            <ac:spMk id="5" creationId="{CAF529A7-D6F4-AD00-D79B-85D13B6D9D01}"/>
          </ac:spMkLst>
        </pc:spChg>
        <pc:spChg chg="mod">
          <ac:chgData name="ANGEL REYNALDO GARCÍA SAUCEDO" userId="bb84f00d-5bad-4383-b562-c867f066b2d2" providerId="ADAL" clId="{6B99633B-D030-4C7D-B290-F2A1A167EC44}" dt="2025-04-07T02:00:41.561" v="69" actId="1076"/>
          <ac:spMkLst>
            <pc:docMk/>
            <pc:sldMk cId="1876135923" sldId="292"/>
            <ac:spMk id="6" creationId="{E75A5474-24F6-DC01-8BC9-CBF5477C68B1}"/>
          </ac:spMkLst>
        </pc:spChg>
        <pc:spChg chg="add mod">
          <ac:chgData name="ANGEL REYNALDO GARCÍA SAUCEDO" userId="bb84f00d-5bad-4383-b562-c867f066b2d2" providerId="ADAL" clId="{6B99633B-D030-4C7D-B290-F2A1A167EC44}" dt="2025-04-07T02:01:12.628" v="90" actId="20577"/>
          <ac:spMkLst>
            <pc:docMk/>
            <pc:sldMk cId="1876135923" sldId="292"/>
            <ac:spMk id="12" creationId="{D4E14B7F-228F-61A5-E62C-465D74BDC918}"/>
          </ac:spMkLst>
        </pc:spChg>
        <pc:spChg chg="add mod">
          <ac:chgData name="ANGEL REYNALDO GARCÍA SAUCEDO" userId="bb84f00d-5bad-4383-b562-c867f066b2d2" providerId="ADAL" clId="{6B99633B-D030-4C7D-B290-F2A1A167EC44}" dt="2025-04-07T02:05:37.912" v="105" actId="20577"/>
          <ac:spMkLst>
            <pc:docMk/>
            <pc:sldMk cId="1876135923" sldId="292"/>
            <ac:spMk id="13" creationId="{0F0B7A69-AC18-761D-D2EF-BD6C9F991DDF}"/>
          </ac:spMkLst>
        </pc:spChg>
        <pc:picChg chg="mod">
          <ac:chgData name="ANGEL REYNALDO GARCÍA SAUCEDO" userId="bb84f00d-5bad-4383-b562-c867f066b2d2" providerId="ADAL" clId="{6B99633B-D030-4C7D-B290-F2A1A167EC44}" dt="2025-04-07T02:05:21.536" v="93" actId="1076"/>
          <ac:picMkLst>
            <pc:docMk/>
            <pc:sldMk cId="1876135923" sldId="292"/>
            <ac:picMk id="2" creationId="{4899F663-FD92-CCAC-7C24-29B13E2C53B3}"/>
          </ac:picMkLst>
        </pc:picChg>
        <pc:picChg chg="add mod modCrop">
          <ac:chgData name="ANGEL REYNALDO GARCÍA SAUCEDO" userId="bb84f00d-5bad-4383-b562-c867f066b2d2" providerId="ADAL" clId="{6B99633B-D030-4C7D-B290-F2A1A167EC44}" dt="2025-04-07T02:00:48.921" v="72" actId="1076"/>
          <ac:picMkLst>
            <pc:docMk/>
            <pc:sldMk cId="1876135923" sldId="292"/>
            <ac:picMk id="7" creationId="{C0D3DFD5-EBB0-84FB-59A7-E778EC1C9B33}"/>
          </ac:picMkLst>
        </pc:picChg>
        <pc:picChg chg="add mod modCrop">
          <ac:chgData name="ANGEL REYNALDO GARCÍA SAUCEDO" userId="bb84f00d-5bad-4383-b562-c867f066b2d2" providerId="ADAL" clId="{6B99633B-D030-4C7D-B290-F2A1A167EC44}" dt="2025-04-07T02:00:46.554" v="71" actId="1076"/>
          <ac:picMkLst>
            <pc:docMk/>
            <pc:sldMk cId="1876135923" sldId="292"/>
            <ac:picMk id="9" creationId="{E58A822C-0E2A-59FD-167B-5B9A553A989B}"/>
          </ac:picMkLst>
        </pc:picChg>
        <pc:picChg chg="add del">
          <ac:chgData name="ANGEL REYNALDO GARCÍA SAUCEDO" userId="bb84f00d-5bad-4383-b562-c867f066b2d2" providerId="ADAL" clId="{6B99633B-D030-4C7D-B290-F2A1A167EC44}" dt="2025-04-07T02:00:56.287" v="74" actId="478"/>
          <ac:picMkLst>
            <pc:docMk/>
            <pc:sldMk cId="1876135923" sldId="292"/>
            <ac:picMk id="11" creationId="{915EDCE1-1F5F-69CF-F556-ED75C4CF4A6D}"/>
          </ac:picMkLst>
        </pc:picChg>
      </pc:sldChg>
      <pc:sldChg chg="addSp delSp modSp add mod chgLayout">
        <pc:chgData name="ANGEL REYNALDO GARCÍA SAUCEDO" userId="bb84f00d-5bad-4383-b562-c867f066b2d2" providerId="ADAL" clId="{6B99633B-D030-4C7D-B290-F2A1A167EC44}" dt="2025-04-07T19:23:17.656" v="2904" actId="1076"/>
        <pc:sldMkLst>
          <pc:docMk/>
          <pc:sldMk cId="3388090656" sldId="293"/>
        </pc:sldMkLst>
        <pc:spChg chg="mod">
          <ac:chgData name="ANGEL REYNALDO GARCÍA SAUCEDO" userId="bb84f00d-5bad-4383-b562-c867f066b2d2" providerId="ADAL" clId="{6B99633B-D030-4C7D-B290-F2A1A167EC44}" dt="2025-04-07T03:13:48.352" v="1203" actId="26606"/>
          <ac:spMkLst>
            <pc:docMk/>
            <pc:sldMk cId="3388090656" sldId="293"/>
            <ac:spMk id="3" creationId="{7655043A-3D10-8C95-4CBE-502C748A2DC1}"/>
          </ac:spMkLst>
        </pc:spChg>
        <pc:spChg chg="add del mod">
          <ac:chgData name="ANGEL REYNALDO GARCÍA SAUCEDO" userId="bb84f00d-5bad-4383-b562-c867f066b2d2" providerId="ADAL" clId="{6B99633B-D030-4C7D-B290-F2A1A167EC44}" dt="2025-04-07T03:09:01.494" v="1182" actId="478"/>
          <ac:spMkLst>
            <pc:docMk/>
            <pc:sldMk cId="3388090656" sldId="293"/>
            <ac:spMk id="4" creationId="{19E32BE3-D046-241F-F097-EB55B67FCD29}"/>
          </ac:spMkLst>
        </pc:spChg>
        <pc:spChg chg="mod ord">
          <ac:chgData name="ANGEL REYNALDO GARCÍA SAUCEDO" userId="bb84f00d-5bad-4383-b562-c867f066b2d2" providerId="ADAL" clId="{6B99633B-D030-4C7D-B290-F2A1A167EC44}" dt="2025-04-07T03:17:35.974" v="1206"/>
          <ac:spMkLst>
            <pc:docMk/>
            <pc:sldMk cId="3388090656" sldId="293"/>
            <ac:spMk id="5" creationId="{3B49A543-041A-CE27-CCF6-A239F7CF8E33}"/>
          </ac:spMkLst>
        </pc:spChg>
        <pc:graphicFrameChg chg="del mod modGraphic">
          <ac:chgData name="ANGEL REYNALDO GARCÍA SAUCEDO" userId="bb84f00d-5bad-4383-b562-c867f066b2d2" providerId="ADAL" clId="{6B99633B-D030-4C7D-B290-F2A1A167EC44}" dt="2025-04-07T03:08:58.634" v="1181" actId="478"/>
          <ac:graphicFrameMkLst>
            <pc:docMk/>
            <pc:sldMk cId="3388090656" sldId="293"/>
            <ac:graphicFrameMk id="10" creationId="{4E79C91B-0A2A-EA1A-6D5B-CC883F68E278}"/>
          </ac:graphicFrameMkLst>
        </pc:graphicFrameChg>
        <pc:picChg chg="add del mod">
          <ac:chgData name="ANGEL REYNALDO GARCÍA SAUCEDO" userId="bb84f00d-5bad-4383-b562-c867f066b2d2" providerId="ADAL" clId="{6B99633B-D030-4C7D-B290-F2A1A167EC44}" dt="2025-04-07T03:12:22.725" v="1198" actId="478"/>
          <ac:picMkLst>
            <pc:docMk/>
            <pc:sldMk cId="3388090656" sldId="293"/>
            <ac:picMk id="7" creationId="{D59B4934-F6DE-DD04-FABA-B49393897F0A}"/>
          </ac:picMkLst>
        </pc:picChg>
        <pc:picChg chg="add mod">
          <ac:chgData name="ANGEL REYNALDO GARCÍA SAUCEDO" userId="bb84f00d-5bad-4383-b562-c867f066b2d2" providerId="ADAL" clId="{6B99633B-D030-4C7D-B290-F2A1A167EC44}" dt="2025-04-07T19:23:17.656" v="2904" actId="1076"/>
          <ac:picMkLst>
            <pc:docMk/>
            <pc:sldMk cId="3388090656" sldId="293"/>
            <ac:picMk id="9" creationId="{3D924C21-14DC-410E-4B5C-D3F88AA5F619}"/>
          </ac:picMkLst>
        </pc:picChg>
      </pc:sldChg>
      <pc:sldChg chg="addSp delSp modSp add del mod setBg">
        <pc:chgData name="ANGEL REYNALDO GARCÍA SAUCEDO" userId="bb84f00d-5bad-4383-b562-c867f066b2d2" providerId="ADAL" clId="{6B99633B-D030-4C7D-B290-F2A1A167EC44}" dt="2025-04-07T19:24:29.605" v="2906" actId="47"/>
        <pc:sldMkLst>
          <pc:docMk/>
          <pc:sldMk cId="1632766452" sldId="294"/>
        </pc:sldMkLst>
        <pc:spChg chg="del mod">
          <ac:chgData name="ANGEL REYNALDO GARCÍA SAUCEDO" userId="bb84f00d-5bad-4383-b562-c867f066b2d2" providerId="ADAL" clId="{6B99633B-D030-4C7D-B290-F2A1A167EC44}" dt="2025-04-07T03:36:38.473" v="1355" actId="478"/>
          <ac:spMkLst>
            <pc:docMk/>
            <pc:sldMk cId="1632766452" sldId="294"/>
            <ac:spMk id="2" creationId="{F52BAA27-0F2E-E18E-2C17-A8F38FC777E7}"/>
          </ac:spMkLst>
        </pc:spChg>
        <pc:spChg chg="del mod">
          <ac:chgData name="ANGEL REYNALDO GARCÍA SAUCEDO" userId="bb84f00d-5bad-4383-b562-c867f066b2d2" providerId="ADAL" clId="{6B99633B-D030-4C7D-B290-F2A1A167EC44}" dt="2025-04-07T03:33:59.242" v="1354"/>
          <ac:spMkLst>
            <pc:docMk/>
            <pc:sldMk cId="1632766452" sldId="294"/>
            <ac:spMk id="4" creationId="{D07FEC12-A73A-FC6D-96D6-629D695CBF2C}"/>
          </ac:spMkLst>
        </pc:spChg>
        <pc:spChg chg="add del mod">
          <ac:chgData name="ANGEL REYNALDO GARCÍA SAUCEDO" userId="bb84f00d-5bad-4383-b562-c867f066b2d2" providerId="ADAL" clId="{6B99633B-D030-4C7D-B290-F2A1A167EC44}" dt="2025-04-07T03:36:42.415" v="1356" actId="478"/>
          <ac:spMkLst>
            <pc:docMk/>
            <pc:sldMk cId="1632766452" sldId="294"/>
            <ac:spMk id="5" creationId="{2EF0E71E-27A1-F8D1-157E-95564413C7B2}"/>
          </ac:spMkLst>
        </pc:spChg>
        <pc:spChg chg="add">
          <ac:chgData name="ANGEL REYNALDO GARCÍA SAUCEDO" userId="bb84f00d-5bad-4383-b562-c867f066b2d2" providerId="ADAL" clId="{6B99633B-D030-4C7D-B290-F2A1A167EC44}" dt="2025-04-07T03:37:25.527" v="1358" actId="26606"/>
          <ac:spMkLst>
            <pc:docMk/>
            <pc:sldMk cId="1632766452" sldId="294"/>
            <ac:spMk id="12" creationId="{F3060C83-F051-4F0E-ABAD-AA0DFC48B218}"/>
          </ac:spMkLst>
        </pc:spChg>
        <pc:spChg chg="add">
          <ac:chgData name="ANGEL REYNALDO GARCÍA SAUCEDO" userId="bb84f00d-5bad-4383-b562-c867f066b2d2" providerId="ADAL" clId="{6B99633B-D030-4C7D-B290-F2A1A167EC44}" dt="2025-04-07T03:37:25.527" v="1358" actId="26606"/>
          <ac:spMkLst>
            <pc:docMk/>
            <pc:sldMk cId="1632766452" sldId="294"/>
            <ac:spMk id="14" creationId="{83C98ABE-055B-441F-B07E-44F97F083C39}"/>
          </ac:spMkLst>
        </pc:spChg>
        <pc:spChg chg="add">
          <ac:chgData name="ANGEL REYNALDO GARCÍA SAUCEDO" userId="bb84f00d-5bad-4383-b562-c867f066b2d2" providerId="ADAL" clId="{6B99633B-D030-4C7D-B290-F2A1A167EC44}" dt="2025-04-07T03:37:25.527" v="1358" actId="26606"/>
          <ac:spMkLst>
            <pc:docMk/>
            <pc:sldMk cId="1632766452" sldId="294"/>
            <ac:spMk id="16" creationId="{29FDB030-9B49-4CED-8CCD-4D99382388AC}"/>
          </ac:spMkLst>
        </pc:spChg>
        <pc:spChg chg="add">
          <ac:chgData name="ANGEL REYNALDO GARCÍA SAUCEDO" userId="bb84f00d-5bad-4383-b562-c867f066b2d2" providerId="ADAL" clId="{6B99633B-D030-4C7D-B290-F2A1A167EC44}" dt="2025-04-07T03:37:25.527" v="1358" actId="26606"/>
          <ac:spMkLst>
            <pc:docMk/>
            <pc:sldMk cId="1632766452" sldId="294"/>
            <ac:spMk id="18" creationId="{3783CA14-24A1-485C-8B30-D6A5D87987AD}"/>
          </ac:spMkLst>
        </pc:spChg>
        <pc:spChg chg="add">
          <ac:chgData name="ANGEL REYNALDO GARCÍA SAUCEDO" userId="bb84f00d-5bad-4383-b562-c867f066b2d2" providerId="ADAL" clId="{6B99633B-D030-4C7D-B290-F2A1A167EC44}" dt="2025-04-07T03:37:25.527" v="1358" actId="26606"/>
          <ac:spMkLst>
            <pc:docMk/>
            <pc:sldMk cId="1632766452" sldId="294"/>
            <ac:spMk id="20" creationId="{9A97C86A-04D6-40F7-AE84-31AB43E6A846}"/>
          </ac:spMkLst>
        </pc:spChg>
        <pc:spChg chg="add">
          <ac:chgData name="ANGEL REYNALDO GARCÍA SAUCEDO" userId="bb84f00d-5bad-4383-b562-c867f066b2d2" providerId="ADAL" clId="{6B99633B-D030-4C7D-B290-F2A1A167EC44}" dt="2025-04-07T03:37:25.527" v="1358" actId="26606"/>
          <ac:spMkLst>
            <pc:docMk/>
            <pc:sldMk cId="1632766452" sldId="294"/>
            <ac:spMk id="22" creationId="{FF9F2414-84E8-453E-B1F3-389FDE8192D9}"/>
          </ac:spMkLst>
        </pc:spChg>
        <pc:spChg chg="add">
          <ac:chgData name="ANGEL REYNALDO GARCÍA SAUCEDO" userId="bb84f00d-5bad-4383-b562-c867f066b2d2" providerId="ADAL" clId="{6B99633B-D030-4C7D-B290-F2A1A167EC44}" dt="2025-04-07T03:37:25.527" v="1358" actId="26606"/>
          <ac:spMkLst>
            <pc:docMk/>
            <pc:sldMk cId="1632766452" sldId="294"/>
            <ac:spMk id="24" creationId="{3ECA69A1-7536-43AC-85EF-C7106179F5ED}"/>
          </ac:spMkLst>
        </pc:spChg>
        <pc:picChg chg="add del mod">
          <ac:chgData name="ANGEL REYNALDO GARCÍA SAUCEDO" userId="bb84f00d-5bad-4383-b562-c867f066b2d2" providerId="ADAL" clId="{6B99633B-D030-4C7D-B290-F2A1A167EC44}" dt="2025-04-07T19:24:27.333" v="2905" actId="478"/>
          <ac:picMkLst>
            <pc:docMk/>
            <pc:sldMk cId="1632766452" sldId="294"/>
            <ac:picMk id="7" creationId="{EADF1AD3-E3F4-F80E-E54F-BD7FD17FFD3A}"/>
          </ac:picMkLst>
        </pc:picChg>
      </pc:sldChg>
      <pc:sldChg chg="addSp delSp modSp add mod">
        <pc:chgData name="ANGEL REYNALDO GARCÍA SAUCEDO" userId="bb84f00d-5bad-4383-b562-c867f066b2d2" providerId="ADAL" clId="{6B99633B-D030-4C7D-B290-F2A1A167EC44}" dt="2025-04-07T17:44:48.856" v="2534" actId="1076"/>
        <pc:sldMkLst>
          <pc:docMk/>
          <pc:sldMk cId="3343392109" sldId="295"/>
        </pc:sldMkLst>
        <pc:spChg chg="mod">
          <ac:chgData name="ANGEL REYNALDO GARCÍA SAUCEDO" userId="bb84f00d-5bad-4383-b562-c867f066b2d2" providerId="ADAL" clId="{6B99633B-D030-4C7D-B290-F2A1A167EC44}" dt="2025-04-07T17:43:29.052" v="2471" actId="20577"/>
          <ac:spMkLst>
            <pc:docMk/>
            <pc:sldMk cId="3343392109" sldId="295"/>
            <ac:spMk id="2" creationId="{D9DF3AF4-4B04-8B6C-1BD6-8B72C1884C1B}"/>
          </ac:spMkLst>
        </pc:spChg>
        <pc:spChg chg="add mod">
          <ac:chgData name="ANGEL REYNALDO GARCÍA SAUCEDO" userId="bb84f00d-5bad-4383-b562-c867f066b2d2" providerId="ADAL" clId="{6B99633B-D030-4C7D-B290-F2A1A167EC44}" dt="2025-04-07T17:44:23.070" v="2532" actId="20577"/>
          <ac:spMkLst>
            <pc:docMk/>
            <pc:sldMk cId="3343392109" sldId="295"/>
            <ac:spMk id="3" creationId="{C8F8534F-E5D0-A24F-9488-F1BC492A5C87}"/>
          </ac:spMkLst>
        </pc:spChg>
        <pc:spChg chg="del">
          <ac:chgData name="ANGEL REYNALDO GARCÍA SAUCEDO" userId="bb84f00d-5bad-4383-b562-c867f066b2d2" providerId="ADAL" clId="{6B99633B-D030-4C7D-B290-F2A1A167EC44}" dt="2025-04-07T03:53:07.352" v="1600" actId="478"/>
          <ac:spMkLst>
            <pc:docMk/>
            <pc:sldMk cId="3343392109" sldId="295"/>
            <ac:spMk id="4" creationId="{0B81912C-6DF0-C7A1-D0F5-82320ACC3E92}"/>
          </ac:spMkLst>
        </pc:spChg>
        <pc:spChg chg="del">
          <ac:chgData name="ANGEL REYNALDO GARCÍA SAUCEDO" userId="bb84f00d-5bad-4383-b562-c867f066b2d2" providerId="ADAL" clId="{6B99633B-D030-4C7D-B290-F2A1A167EC44}" dt="2025-04-07T03:53:09.801" v="1601" actId="478"/>
          <ac:spMkLst>
            <pc:docMk/>
            <pc:sldMk cId="3343392109" sldId="295"/>
            <ac:spMk id="6" creationId="{4587F62E-6248-A5D5-8FA8-965987C551AD}"/>
          </ac:spMkLst>
        </pc:spChg>
        <pc:spChg chg="mod">
          <ac:chgData name="ANGEL REYNALDO GARCÍA SAUCEDO" userId="bb84f00d-5bad-4383-b562-c867f066b2d2" providerId="ADAL" clId="{6B99633B-D030-4C7D-B290-F2A1A167EC44}" dt="2025-04-07T17:44:06.313" v="2504" actId="20577"/>
          <ac:spMkLst>
            <pc:docMk/>
            <pc:sldMk cId="3343392109" sldId="295"/>
            <ac:spMk id="8" creationId="{6900D5CF-4523-409A-EDC9-5888F2656B37}"/>
          </ac:spMkLst>
        </pc:spChg>
        <pc:picChg chg="add mod modCrop">
          <ac:chgData name="ANGEL REYNALDO GARCÍA SAUCEDO" userId="bb84f00d-5bad-4383-b562-c867f066b2d2" providerId="ADAL" clId="{6B99633B-D030-4C7D-B290-F2A1A167EC44}" dt="2025-04-07T17:44:48.856" v="2534" actId="1076"/>
          <ac:picMkLst>
            <pc:docMk/>
            <pc:sldMk cId="3343392109" sldId="295"/>
            <ac:picMk id="7" creationId="{4EEF6380-85B2-C582-0463-97963C5CF946}"/>
          </ac:picMkLst>
        </pc:picChg>
        <pc:picChg chg="add del mod">
          <ac:chgData name="ANGEL REYNALDO GARCÍA SAUCEDO" userId="bb84f00d-5bad-4383-b562-c867f066b2d2" providerId="ADAL" clId="{6B99633B-D030-4C7D-B290-F2A1A167EC44}" dt="2025-04-07T04:02:23.116" v="2122" actId="478"/>
          <ac:picMkLst>
            <pc:docMk/>
            <pc:sldMk cId="3343392109" sldId="295"/>
            <ac:picMk id="3074" creationId="{B531286E-10A2-8F71-5F03-02030F99257F}"/>
          </ac:picMkLst>
        </pc:picChg>
      </pc:sldChg>
      <pc:sldChg chg="modSp mod">
        <pc:chgData name="ANGEL REYNALDO GARCÍA SAUCEDO" userId="bb84f00d-5bad-4383-b562-c867f066b2d2" providerId="ADAL" clId="{6B99633B-D030-4C7D-B290-F2A1A167EC44}" dt="2025-04-07T18:56:57.948" v="2903" actId="1076"/>
        <pc:sldMkLst>
          <pc:docMk/>
          <pc:sldMk cId="1913156512" sldId="296"/>
        </pc:sldMkLst>
        <pc:spChg chg="mod">
          <ac:chgData name="ANGEL REYNALDO GARCÍA SAUCEDO" userId="bb84f00d-5bad-4383-b562-c867f066b2d2" providerId="ADAL" clId="{6B99633B-D030-4C7D-B290-F2A1A167EC44}" dt="2025-04-07T18:56:53.613" v="2901" actId="1076"/>
          <ac:spMkLst>
            <pc:docMk/>
            <pc:sldMk cId="1913156512" sldId="296"/>
            <ac:spMk id="4" creationId="{74B4D8D4-0399-F079-7BEB-7B76B4C99B50}"/>
          </ac:spMkLst>
        </pc:spChg>
        <pc:picChg chg="mod">
          <ac:chgData name="ANGEL REYNALDO GARCÍA SAUCEDO" userId="bb84f00d-5bad-4383-b562-c867f066b2d2" providerId="ADAL" clId="{6B99633B-D030-4C7D-B290-F2A1A167EC44}" dt="2025-04-07T18:56:57.948" v="2903" actId="1076"/>
          <ac:picMkLst>
            <pc:docMk/>
            <pc:sldMk cId="1913156512" sldId="296"/>
            <ac:picMk id="3" creationId="{09EAE045-B34B-1D3F-3F5A-A90A7B86A37A}"/>
          </ac:picMkLst>
        </pc:picChg>
      </pc:sldChg>
    </pc:docChg>
  </pc:docChgLst>
  <pc:docChgLst>
    <pc:chgData name="Usuario invitado" userId="S::urn:spo:anon#ff53def0a11acd7d16cafbbc1e707781cc488dbf120ac15092f77d4325b3768c::" providerId="AD" clId="Web-{A60FD253-E1FE-D06F-E269-D0354BFB8A9B}"/>
    <pc:docChg chg="modSld">
      <pc:chgData name="Usuario invitado" userId="S::urn:spo:anon#ff53def0a11acd7d16cafbbc1e707781cc488dbf120ac15092f77d4325b3768c::" providerId="AD" clId="Web-{A60FD253-E1FE-D06F-E269-D0354BFB8A9B}" dt="2025-04-07T23:02:52.813" v="1" actId="1076"/>
      <pc:docMkLst>
        <pc:docMk/>
      </pc:docMkLst>
      <pc:sldChg chg="modSp">
        <pc:chgData name="Usuario invitado" userId="S::urn:spo:anon#ff53def0a11acd7d16cafbbc1e707781cc488dbf120ac15092f77d4325b3768c::" providerId="AD" clId="Web-{A60FD253-E1FE-D06F-E269-D0354BFB8A9B}" dt="2025-04-07T23:02:52.813" v="1" actId="1076"/>
        <pc:sldMkLst>
          <pc:docMk/>
          <pc:sldMk cId="1877595517" sldId="291"/>
        </pc:sldMkLst>
        <pc:picChg chg="mod">
          <ac:chgData name="Usuario invitado" userId="S::urn:spo:anon#ff53def0a11acd7d16cafbbc1e707781cc488dbf120ac15092f77d4325b3768c::" providerId="AD" clId="Web-{A60FD253-E1FE-D06F-E269-D0354BFB8A9B}" dt="2025-04-07T23:02:52.813" v="1" actId="1076"/>
          <ac:picMkLst>
            <pc:docMk/>
            <pc:sldMk cId="1877595517" sldId="291"/>
            <ac:picMk id="7" creationId="{BA64FD0C-E755-DC90-B767-2F66BEEF6A4D}"/>
          </ac:picMkLst>
        </pc:picChg>
      </pc:sldChg>
    </pc:docChg>
  </pc:docChgLst>
  <pc:docChgLst>
    <pc:chgData name="Usuario invitado" userId="S::urn:spo:anon#ff53def0a11acd7d16cafbbc1e707781cc488dbf120ac15092f77d4325b3768c::" providerId="AD" clId="Web-{1C1DC7B8-4409-71E0-83BC-D8842AB3D47F}"/>
    <pc:docChg chg="modSld">
      <pc:chgData name="Usuario invitado" userId="S::urn:spo:anon#ff53def0a11acd7d16cafbbc1e707781cc488dbf120ac15092f77d4325b3768c::" providerId="AD" clId="Web-{1C1DC7B8-4409-71E0-83BC-D8842AB3D47F}" dt="2025-04-07T01:52:28.046" v="12" actId="14100"/>
      <pc:docMkLst>
        <pc:docMk/>
      </pc:docMkLst>
      <pc:sldChg chg="modSp">
        <pc:chgData name="Usuario invitado" userId="S::urn:spo:anon#ff53def0a11acd7d16cafbbc1e707781cc488dbf120ac15092f77d4325b3768c::" providerId="AD" clId="Web-{1C1DC7B8-4409-71E0-83BC-D8842AB3D47F}" dt="2025-04-06T20:41:55.918" v="2" actId="20577"/>
        <pc:sldMkLst>
          <pc:docMk/>
          <pc:sldMk cId="1969787568" sldId="271"/>
        </pc:sldMkLst>
        <pc:spChg chg="mod">
          <ac:chgData name="Usuario invitado" userId="S::urn:spo:anon#ff53def0a11acd7d16cafbbc1e707781cc488dbf120ac15092f77d4325b3768c::" providerId="AD" clId="Web-{1C1DC7B8-4409-71E0-83BC-D8842AB3D47F}" dt="2025-04-06T20:41:55.918" v="2" actId="20577"/>
          <ac:spMkLst>
            <pc:docMk/>
            <pc:sldMk cId="1969787568" sldId="271"/>
            <ac:spMk id="4" creationId="{3158535A-2AAE-43F9-9B90-333FBB9D5C31}"/>
          </ac:spMkLst>
        </pc:spChg>
      </pc:sldChg>
      <pc:sldChg chg="modSp">
        <pc:chgData name="Usuario invitado" userId="S::urn:spo:anon#ff53def0a11acd7d16cafbbc1e707781cc488dbf120ac15092f77d4325b3768c::" providerId="AD" clId="Web-{1C1DC7B8-4409-71E0-83BC-D8842AB3D47F}" dt="2025-04-06T20:40:46.276" v="1" actId="20577"/>
        <pc:sldMkLst>
          <pc:docMk/>
          <pc:sldMk cId="3483750093" sldId="286"/>
        </pc:sldMkLst>
        <pc:spChg chg="mod">
          <ac:chgData name="Usuario invitado" userId="S::urn:spo:anon#ff53def0a11acd7d16cafbbc1e707781cc488dbf120ac15092f77d4325b3768c::" providerId="AD" clId="Web-{1C1DC7B8-4409-71E0-83BC-D8842AB3D47F}" dt="2025-04-06T20:40:46.276" v="1" actId="20577"/>
          <ac:spMkLst>
            <pc:docMk/>
            <pc:sldMk cId="3483750093" sldId="286"/>
            <ac:spMk id="2" creationId="{CFE75451-6A4B-484B-9ED1-353CCE25B0F4}"/>
          </ac:spMkLst>
        </pc:spChg>
      </pc:sldChg>
      <pc:sldChg chg="modSp">
        <pc:chgData name="Usuario invitado" userId="S::urn:spo:anon#ff53def0a11acd7d16cafbbc1e707781cc488dbf120ac15092f77d4325b3768c::" providerId="AD" clId="Web-{1C1DC7B8-4409-71E0-83BC-D8842AB3D47F}" dt="2025-04-07T00:59:50.195" v="6" actId="20577"/>
        <pc:sldMkLst>
          <pc:docMk/>
          <pc:sldMk cId="1700700177" sldId="287"/>
        </pc:sldMkLst>
        <pc:spChg chg="mod">
          <ac:chgData name="Usuario invitado" userId="S::urn:spo:anon#ff53def0a11acd7d16cafbbc1e707781cc488dbf120ac15092f77d4325b3768c::" providerId="AD" clId="Web-{1C1DC7B8-4409-71E0-83BC-D8842AB3D47F}" dt="2025-04-07T00:59:50.195" v="6" actId="20577"/>
          <ac:spMkLst>
            <pc:docMk/>
            <pc:sldMk cId="1700700177" sldId="287"/>
            <ac:spMk id="2" creationId="{1BEF5859-10C9-4588-9727-B9362E26C29D}"/>
          </ac:spMkLst>
        </pc:spChg>
      </pc:sldChg>
      <pc:sldChg chg="addSp delSp modSp">
        <pc:chgData name="Usuario invitado" userId="S::urn:spo:anon#ff53def0a11acd7d16cafbbc1e707781cc488dbf120ac15092f77d4325b3768c::" providerId="AD" clId="Web-{1C1DC7B8-4409-71E0-83BC-D8842AB3D47F}" dt="2025-04-07T01:52:28.046" v="12" actId="14100"/>
        <pc:sldMkLst>
          <pc:docMk/>
          <pc:sldMk cId="1876135923" sldId="292"/>
        </pc:sldMkLst>
        <pc:spChg chg="del">
          <ac:chgData name="Usuario invitado" userId="S::urn:spo:anon#ff53def0a11acd7d16cafbbc1e707781cc488dbf120ac15092f77d4325b3768c::" providerId="AD" clId="Web-{1C1DC7B8-4409-71E0-83BC-D8842AB3D47F}" dt="2025-04-07T01:52:13.655" v="7"/>
          <ac:spMkLst>
            <pc:docMk/>
            <pc:sldMk cId="1876135923" sldId="292"/>
            <ac:spMk id="4" creationId="{B7948319-12B9-2C96-74C5-73C9FD5126DE}"/>
          </ac:spMkLst>
        </pc:spChg>
        <pc:picChg chg="add mod">
          <ac:chgData name="Usuario invitado" userId="S::urn:spo:anon#ff53def0a11acd7d16cafbbc1e707781cc488dbf120ac15092f77d4325b3768c::" providerId="AD" clId="Web-{1C1DC7B8-4409-71E0-83BC-D8842AB3D47F}" dt="2025-04-07T01:52:28.046" v="12" actId="14100"/>
          <ac:picMkLst>
            <pc:docMk/>
            <pc:sldMk cId="1876135923" sldId="292"/>
            <ac:picMk id="2" creationId="{4899F663-FD92-CCAC-7C24-29B13E2C53B3}"/>
          </ac:picMkLst>
        </pc:picChg>
      </pc:sldChg>
    </pc:docChg>
  </pc:docChgLst>
  <pc:docChgLst>
    <pc:chgData name="JORGE IVAN RUIZ ESPINOZA" userId="85afdae0-ab90-497c-afe7-f2e053a1c0fc" providerId="ADAL" clId="{6E56DA8E-54C3-414F-8E1F-47011B17A8EC}"/>
    <pc:docChg chg="custSel modSld">
      <pc:chgData name="JORGE IVAN RUIZ ESPINOZA" userId="85afdae0-ab90-497c-afe7-f2e053a1c0fc" providerId="ADAL" clId="{6E56DA8E-54C3-414F-8E1F-47011B17A8EC}" dt="2025-04-10T21:13:07.341" v="3" actId="313"/>
      <pc:docMkLst>
        <pc:docMk/>
      </pc:docMkLst>
      <pc:sldChg chg="modSp mod">
        <pc:chgData name="JORGE IVAN RUIZ ESPINOZA" userId="85afdae0-ab90-497c-afe7-f2e053a1c0fc" providerId="ADAL" clId="{6E56DA8E-54C3-414F-8E1F-47011B17A8EC}" dt="2025-04-10T21:13:07.341" v="3" actId="313"/>
        <pc:sldMkLst>
          <pc:docMk/>
          <pc:sldMk cId="608796113" sldId="278"/>
        </pc:sldMkLst>
        <pc:spChg chg="mod">
          <ac:chgData name="JORGE IVAN RUIZ ESPINOZA" userId="85afdae0-ab90-497c-afe7-f2e053a1c0fc" providerId="ADAL" clId="{6E56DA8E-54C3-414F-8E1F-47011B17A8EC}" dt="2025-04-10T21:13:07.341" v="3" actId="313"/>
          <ac:spMkLst>
            <pc:docMk/>
            <pc:sldMk cId="608796113" sldId="278"/>
            <ac:spMk id="4" creationId="{3F09F368-B43F-AE94-0810-F30A1C33CDFE}"/>
          </ac:spMkLst>
        </pc:spChg>
      </pc:sldChg>
      <pc:sldChg chg="modSp mod">
        <pc:chgData name="JORGE IVAN RUIZ ESPINOZA" userId="85afdae0-ab90-497c-afe7-f2e053a1c0fc" providerId="ADAL" clId="{6E56DA8E-54C3-414F-8E1F-47011B17A8EC}" dt="2025-04-10T21:12:44.077" v="0" actId="313"/>
        <pc:sldMkLst>
          <pc:docMk/>
          <pc:sldMk cId="3343392109" sldId="295"/>
        </pc:sldMkLst>
        <pc:spChg chg="mod">
          <ac:chgData name="JORGE IVAN RUIZ ESPINOZA" userId="85afdae0-ab90-497c-afe7-f2e053a1c0fc" providerId="ADAL" clId="{6E56DA8E-54C3-414F-8E1F-47011B17A8EC}" dt="2025-04-10T21:12:44.077" v="0" actId="313"/>
          <ac:spMkLst>
            <pc:docMk/>
            <pc:sldMk cId="3343392109" sldId="295"/>
            <ac:spMk id="3" creationId="{C8F8534F-E5D0-A24F-9488-F1BC492A5C87}"/>
          </ac:spMkLst>
        </pc:spChg>
      </pc:sldChg>
    </pc:docChg>
  </pc:docChgLst>
  <pc:docChgLst>
    <pc:chgData name="Usuario invitado" userId="S::urn:spo:anon#ff53def0a11acd7d16cafbbc1e707781cc488dbf120ac15092f77d4325b3768c::" providerId="AD" clId="Web-{ADE9D147-70CC-F9D0-4D73-FC2D6F28CE0B}"/>
    <pc:docChg chg="modSld">
      <pc:chgData name="Usuario invitado" userId="S::urn:spo:anon#ff53def0a11acd7d16cafbbc1e707781cc488dbf120ac15092f77d4325b3768c::" providerId="AD" clId="Web-{ADE9D147-70CC-F9D0-4D73-FC2D6F28CE0B}" dt="2025-04-09T15:21:56.951" v="95" actId="20577"/>
      <pc:docMkLst>
        <pc:docMk/>
      </pc:docMkLst>
      <pc:sldChg chg="modSp">
        <pc:chgData name="Usuario invitado" userId="S::urn:spo:anon#ff53def0a11acd7d16cafbbc1e707781cc488dbf120ac15092f77d4325b3768c::" providerId="AD" clId="Web-{ADE9D147-70CC-F9D0-4D73-FC2D6F28CE0B}" dt="2025-04-09T15:21:56.951" v="95" actId="20577"/>
        <pc:sldMkLst>
          <pc:docMk/>
          <pc:sldMk cId="1700700177" sldId="287"/>
        </pc:sldMkLst>
        <pc:spChg chg="mod">
          <ac:chgData name="Usuario invitado" userId="S::urn:spo:anon#ff53def0a11acd7d16cafbbc1e707781cc488dbf120ac15092f77d4325b3768c::" providerId="AD" clId="Web-{ADE9D147-70CC-F9D0-4D73-FC2D6F28CE0B}" dt="2025-04-09T15:21:56.951" v="95" actId="20577"/>
          <ac:spMkLst>
            <pc:docMk/>
            <pc:sldMk cId="1700700177" sldId="287"/>
            <ac:spMk id="3" creationId="{5671D7E5-EF66-4BCD-8DAA-E9061157F0BE}"/>
          </ac:spMkLst>
        </pc:spChg>
        <pc:picChg chg="mod">
          <ac:chgData name="Usuario invitado" userId="S::urn:spo:anon#ff53def0a11acd7d16cafbbc1e707781cc488dbf120ac15092f77d4325b3768c::" providerId="AD" clId="Web-{ADE9D147-70CC-F9D0-4D73-FC2D6F28CE0B}" dt="2025-04-09T15:21:21.326" v="87" actId="1076"/>
          <ac:picMkLst>
            <pc:docMk/>
            <pc:sldMk cId="1700700177" sldId="287"/>
            <ac:picMk id="4098" creationId="{03CF6432-740D-EBAD-8752-7E28FA5CEE13}"/>
          </ac:picMkLst>
        </pc:picChg>
      </pc:sldChg>
      <pc:sldChg chg="modSp">
        <pc:chgData name="Usuario invitado" userId="S::urn:spo:anon#ff53def0a11acd7d16cafbbc1e707781cc488dbf120ac15092f77d4325b3768c::" providerId="AD" clId="Web-{ADE9D147-70CC-F9D0-4D73-FC2D6F28CE0B}" dt="2025-04-09T15:08:41.135" v="16" actId="20577"/>
        <pc:sldMkLst>
          <pc:docMk/>
          <pc:sldMk cId="4055184984" sldId="288"/>
        </pc:sldMkLst>
        <pc:spChg chg="mod">
          <ac:chgData name="Usuario invitado" userId="S::urn:spo:anon#ff53def0a11acd7d16cafbbc1e707781cc488dbf120ac15092f77d4325b3768c::" providerId="AD" clId="Web-{ADE9D147-70CC-F9D0-4D73-FC2D6F28CE0B}" dt="2025-04-09T15:08:41.135" v="16" actId="20577"/>
          <ac:spMkLst>
            <pc:docMk/>
            <pc:sldMk cId="4055184984" sldId="288"/>
            <ac:spMk id="4" creationId="{5EC683A9-0796-21D2-8F9D-858A9792EC79}"/>
          </ac:spMkLst>
        </pc:spChg>
        <pc:spChg chg="mod">
          <ac:chgData name="Usuario invitado" userId="S::urn:spo:anon#ff53def0a11acd7d16cafbbc1e707781cc488dbf120ac15092f77d4325b3768c::" providerId="AD" clId="Web-{ADE9D147-70CC-F9D0-4D73-FC2D6F28CE0B}" dt="2025-04-09T15:08:25.963" v="7" actId="20577"/>
          <ac:spMkLst>
            <pc:docMk/>
            <pc:sldMk cId="4055184984" sldId="288"/>
            <ac:spMk id="8" creationId="{31EEC7E0-F2DC-5DEA-8100-E086434D4DD6}"/>
          </ac:spMkLst>
        </pc:spChg>
      </pc:sldChg>
    </pc:docChg>
  </pc:docChgLst>
  <pc:docChgLst>
    <pc:chgData name="LUIS ARMANDO ENCISO NAVA" userId="S::al215766@alumnos.uacj.mx::e3f4a1ca-cbc4-4063-9596-f65cc2f493a8" providerId="AD" clId="Web-{E4FFBF41-96AF-58B7-8FB6-1FF01F5CD3DB}"/>
    <pc:docChg chg="modSld">
      <pc:chgData name="LUIS ARMANDO ENCISO NAVA" userId="S::al215766@alumnos.uacj.mx::e3f4a1ca-cbc4-4063-9596-f65cc2f493a8" providerId="AD" clId="Web-{E4FFBF41-96AF-58B7-8FB6-1FF01F5CD3DB}" dt="2025-04-09T03:26:40.161" v="114" actId="20577"/>
      <pc:docMkLst>
        <pc:docMk/>
      </pc:docMkLst>
      <pc:sldChg chg="modSp">
        <pc:chgData name="LUIS ARMANDO ENCISO NAVA" userId="S::al215766@alumnos.uacj.mx::e3f4a1ca-cbc4-4063-9596-f65cc2f493a8" providerId="AD" clId="Web-{E4FFBF41-96AF-58B7-8FB6-1FF01F5CD3DB}" dt="2025-04-09T03:26:20.910" v="107" actId="20577"/>
        <pc:sldMkLst>
          <pc:docMk/>
          <pc:sldMk cId="1700700177" sldId="287"/>
        </pc:sldMkLst>
        <pc:spChg chg="mod">
          <ac:chgData name="LUIS ARMANDO ENCISO NAVA" userId="S::al215766@alumnos.uacj.mx::e3f4a1ca-cbc4-4063-9596-f65cc2f493a8" providerId="AD" clId="Web-{E4FFBF41-96AF-58B7-8FB6-1FF01F5CD3DB}" dt="2025-04-09T03:26:20.910" v="107" actId="20577"/>
          <ac:spMkLst>
            <pc:docMk/>
            <pc:sldMk cId="1700700177" sldId="287"/>
            <ac:spMk id="3" creationId="{5671D7E5-EF66-4BCD-8DAA-E9061157F0BE}"/>
          </ac:spMkLst>
        </pc:spChg>
      </pc:sldChg>
      <pc:sldChg chg="modSp">
        <pc:chgData name="LUIS ARMANDO ENCISO NAVA" userId="S::al215766@alumnos.uacj.mx::e3f4a1ca-cbc4-4063-9596-f65cc2f493a8" providerId="AD" clId="Web-{E4FFBF41-96AF-58B7-8FB6-1FF01F5CD3DB}" dt="2025-04-09T03:26:40.161" v="114" actId="20577"/>
        <pc:sldMkLst>
          <pc:docMk/>
          <pc:sldMk cId="4055184984" sldId="288"/>
        </pc:sldMkLst>
        <pc:spChg chg="mod">
          <ac:chgData name="LUIS ARMANDO ENCISO NAVA" userId="S::al215766@alumnos.uacj.mx::e3f4a1ca-cbc4-4063-9596-f65cc2f493a8" providerId="AD" clId="Web-{E4FFBF41-96AF-58B7-8FB6-1FF01F5CD3DB}" dt="2025-04-09T03:26:40.161" v="114" actId="20577"/>
          <ac:spMkLst>
            <pc:docMk/>
            <pc:sldMk cId="4055184984" sldId="288"/>
            <ac:spMk id="4" creationId="{5EC683A9-0796-21D2-8F9D-858A9792EC79}"/>
          </ac:spMkLst>
        </pc:spChg>
      </pc:sldChg>
    </pc:docChg>
  </pc:docChgLst>
  <pc:docChgLst>
    <pc:chgData name="Usuario invitado" userId="S::urn:spo:anon#ff53def0a11acd7d16cafbbc1e707781cc488dbf120ac15092f77d4325b3768c::" providerId="AD" clId="Web-{B3FA2A1A-1FBF-5E1E-61D1-E27023CC5EFF}"/>
    <pc:docChg chg="modSld">
      <pc:chgData name="Usuario invitado" userId="S::urn:spo:anon#ff53def0a11acd7d16cafbbc1e707781cc488dbf120ac15092f77d4325b3768c::" providerId="AD" clId="Web-{B3FA2A1A-1FBF-5E1E-61D1-E27023CC5EFF}" dt="2025-04-08T17:32:27.065" v="7" actId="20577"/>
      <pc:docMkLst>
        <pc:docMk/>
      </pc:docMkLst>
      <pc:sldChg chg="modSp">
        <pc:chgData name="Usuario invitado" userId="S::urn:spo:anon#ff53def0a11acd7d16cafbbc1e707781cc488dbf120ac15092f77d4325b3768c::" providerId="AD" clId="Web-{B3FA2A1A-1FBF-5E1E-61D1-E27023CC5EFF}" dt="2025-04-08T17:32:27.065" v="7" actId="20577"/>
        <pc:sldMkLst>
          <pc:docMk/>
          <pc:sldMk cId="1913156512" sldId="296"/>
        </pc:sldMkLst>
        <pc:spChg chg="mod">
          <ac:chgData name="Usuario invitado" userId="S::urn:spo:anon#ff53def0a11acd7d16cafbbc1e707781cc488dbf120ac15092f77d4325b3768c::" providerId="AD" clId="Web-{B3FA2A1A-1FBF-5E1E-61D1-E27023CC5EFF}" dt="2025-04-08T17:32:27.065" v="7" actId="20577"/>
          <ac:spMkLst>
            <pc:docMk/>
            <pc:sldMk cId="1913156512" sldId="296"/>
            <ac:spMk id="4" creationId="{74B4D8D4-0399-F079-7BEB-7B76B4C99B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5/12/2025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‹Nº›</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‹Nº›</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102532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840986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A9442-CCDD-5145-1ABB-8A285602D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42EEF-4A6D-5C68-7D4A-28424EAA5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937C7-AAF7-6B07-CD7A-A4D2679ADD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7DBFF89-09E8-24B8-2E26-B187A128CFD0}"/>
              </a:ext>
            </a:extLst>
          </p:cNvPr>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3246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236659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57546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FBF7-6DDD-1C17-F95B-A65C607BC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FE576-A21C-BCDB-7D50-F342875FA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0CEED-60E6-B718-BE25-2A1EDACD1E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3D6030-E456-80D9-F1CA-2BFBE31FA2C5}"/>
              </a:ext>
            </a:extLst>
          </p:cNvPr>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32635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404043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236659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D7C8-3522-81A4-2277-DDA714CDC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4D5B5-C945-33A8-DCC8-172C02F0B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1ACC9-928E-733F-EC70-29F8C7EBAD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F58B7C-C587-E1C4-E136-EB21AD6BD4BD}"/>
              </a:ext>
            </a:extLst>
          </p:cNvPr>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163330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218252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284395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0764E-D95D-F04F-06ED-4B4AD19C4F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8E57F20-D1AD-7349-65FC-7F8E45473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CA51ACC-E461-C55B-1D01-4462F24FE1C1}"/>
              </a:ext>
            </a:extLst>
          </p:cNvPr>
          <p:cNvSpPr>
            <a:spLocks noGrp="1"/>
          </p:cNvSpPr>
          <p:nvPr>
            <p:ph type="dt" sz="half" idx="10"/>
          </p:nvPr>
        </p:nvSpPr>
        <p:spPr/>
        <p:txBody>
          <a:bodyPr/>
          <a:lstStyle/>
          <a:p>
            <a:endParaRPr lang="en-US"/>
          </a:p>
        </p:txBody>
      </p:sp>
      <p:sp>
        <p:nvSpPr>
          <p:cNvPr id="5" name="Marcador de pie de página 4">
            <a:extLst>
              <a:ext uri="{FF2B5EF4-FFF2-40B4-BE49-F238E27FC236}">
                <a16:creationId xmlns:a16="http://schemas.microsoft.com/office/drawing/2014/main" id="{1E1F31A1-B512-65CB-A711-D9E2C4E868DF}"/>
              </a:ext>
            </a:extLst>
          </p:cNvPr>
          <p:cNvSpPr>
            <a:spLocks noGrp="1"/>
          </p:cNvSpPr>
          <p:nvPr>
            <p:ph type="ftr" sz="quarter" idx="11"/>
          </p:nvPr>
        </p:nvSpPr>
        <p:spPr/>
        <p:txBody>
          <a:bodyPr/>
          <a:lstStyle/>
          <a:p>
            <a:r>
              <a:rPr lang="en-US"/>
              <a:t>PRESENTATION TITLE</a:t>
            </a:r>
          </a:p>
        </p:txBody>
      </p:sp>
      <p:sp>
        <p:nvSpPr>
          <p:cNvPr id="6" name="Marcador de número de diapositiva 5">
            <a:extLst>
              <a:ext uri="{FF2B5EF4-FFF2-40B4-BE49-F238E27FC236}">
                <a16:creationId xmlns:a16="http://schemas.microsoft.com/office/drawing/2014/main" id="{110F1F89-B0E9-9270-91D6-7BF17172B5BC}"/>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4589376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F4BF8-40D6-6474-55A0-D9495BC016A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0E2EA95-6761-F09D-CB27-F4CACA9DE36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24BEEB2-CF35-AFB8-71D8-61064A1ADC2B}"/>
              </a:ext>
            </a:extLst>
          </p:cNvPr>
          <p:cNvSpPr>
            <a:spLocks noGrp="1"/>
          </p:cNvSpPr>
          <p:nvPr>
            <p:ph type="dt" sz="half" idx="10"/>
          </p:nvPr>
        </p:nvSpPr>
        <p:spPr/>
        <p:txBody>
          <a:bodyPr/>
          <a:lstStyle/>
          <a:p>
            <a:endParaRPr lang="en-US"/>
          </a:p>
        </p:txBody>
      </p:sp>
      <p:sp>
        <p:nvSpPr>
          <p:cNvPr id="5" name="Marcador de pie de página 4">
            <a:extLst>
              <a:ext uri="{FF2B5EF4-FFF2-40B4-BE49-F238E27FC236}">
                <a16:creationId xmlns:a16="http://schemas.microsoft.com/office/drawing/2014/main" id="{D577BF97-F93F-38E3-CF11-531F2B871663}"/>
              </a:ext>
            </a:extLst>
          </p:cNvPr>
          <p:cNvSpPr>
            <a:spLocks noGrp="1"/>
          </p:cNvSpPr>
          <p:nvPr>
            <p:ph type="ftr" sz="quarter" idx="11"/>
          </p:nvPr>
        </p:nvSpPr>
        <p:spPr/>
        <p:txBody>
          <a:bodyPr/>
          <a:lstStyle/>
          <a:p>
            <a:r>
              <a:rPr lang="en-US"/>
              <a:t>PRESENTATION TITLE</a:t>
            </a:r>
          </a:p>
        </p:txBody>
      </p:sp>
      <p:sp>
        <p:nvSpPr>
          <p:cNvPr id="6" name="Marcador de número de diapositiva 5">
            <a:extLst>
              <a:ext uri="{FF2B5EF4-FFF2-40B4-BE49-F238E27FC236}">
                <a16:creationId xmlns:a16="http://schemas.microsoft.com/office/drawing/2014/main" id="{ADC4C066-8591-B597-CAB3-7F9783CBA530}"/>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18111894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77CBE1-416D-259D-AB2C-A740956B036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D8A78B9-443D-1991-31F8-91692EB125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6D1BE0A-39D8-6A42-E9DA-0EFF3759ED77}"/>
              </a:ext>
            </a:extLst>
          </p:cNvPr>
          <p:cNvSpPr>
            <a:spLocks noGrp="1"/>
          </p:cNvSpPr>
          <p:nvPr>
            <p:ph type="dt" sz="half" idx="10"/>
          </p:nvPr>
        </p:nvSpPr>
        <p:spPr/>
        <p:txBody>
          <a:bodyPr/>
          <a:lstStyle/>
          <a:p>
            <a:endParaRPr lang="en-US"/>
          </a:p>
        </p:txBody>
      </p:sp>
      <p:sp>
        <p:nvSpPr>
          <p:cNvPr id="5" name="Marcador de pie de página 4">
            <a:extLst>
              <a:ext uri="{FF2B5EF4-FFF2-40B4-BE49-F238E27FC236}">
                <a16:creationId xmlns:a16="http://schemas.microsoft.com/office/drawing/2014/main" id="{D96ADAE3-E386-A75A-24FA-E140C82687BE}"/>
              </a:ext>
            </a:extLst>
          </p:cNvPr>
          <p:cNvSpPr>
            <a:spLocks noGrp="1"/>
          </p:cNvSpPr>
          <p:nvPr>
            <p:ph type="ftr" sz="quarter" idx="11"/>
          </p:nvPr>
        </p:nvSpPr>
        <p:spPr/>
        <p:txBody>
          <a:bodyPr/>
          <a:lstStyle/>
          <a:p>
            <a:r>
              <a:rPr lang="en-US"/>
              <a:t>PRESENTATION TITLE</a:t>
            </a:r>
          </a:p>
        </p:txBody>
      </p:sp>
      <p:sp>
        <p:nvSpPr>
          <p:cNvPr id="6" name="Marcador de número de diapositiva 5">
            <a:extLst>
              <a:ext uri="{FF2B5EF4-FFF2-40B4-BE49-F238E27FC236}">
                <a16:creationId xmlns:a16="http://schemas.microsoft.com/office/drawing/2014/main" id="{5F528DE6-5E07-8741-9ABC-9989E3A29D2F}"/>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327529157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21611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spTree>
    <p:extLst>
      <p:ext uri="{BB962C8B-B14F-4D97-AF65-F5344CB8AC3E}">
        <p14:creationId xmlns:p14="http://schemas.microsoft.com/office/powerpoint/2010/main" val="755572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483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spTree>
    <p:extLst>
      <p:ext uri="{BB962C8B-B14F-4D97-AF65-F5344CB8AC3E}">
        <p14:creationId xmlns:p14="http://schemas.microsoft.com/office/powerpoint/2010/main" val="2012596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309587"/>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spTree>
    <p:extLst>
      <p:ext uri="{BB962C8B-B14F-4D97-AF65-F5344CB8AC3E}">
        <p14:creationId xmlns:p14="http://schemas.microsoft.com/office/powerpoint/2010/main" val="4188013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549169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‹Nº›</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00154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36F15-301C-BF2C-6340-22E5987007F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3A993F5-A42C-505E-518E-EB092EC28D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E50F0DB-DE3B-C08A-5D35-D8B1C3D35DB4}"/>
              </a:ext>
            </a:extLst>
          </p:cNvPr>
          <p:cNvSpPr>
            <a:spLocks noGrp="1"/>
          </p:cNvSpPr>
          <p:nvPr>
            <p:ph type="dt" sz="half" idx="10"/>
          </p:nvPr>
        </p:nvSpPr>
        <p:spPr/>
        <p:txBody>
          <a:bodyPr/>
          <a:lstStyle/>
          <a:p>
            <a:endParaRPr lang="en-US"/>
          </a:p>
        </p:txBody>
      </p:sp>
      <p:sp>
        <p:nvSpPr>
          <p:cNvPr id="5" name="Marcador de pie de página 4">
            <a:extLst>
              <a:ext uri="{FF2B5EF4-FFF2-40B4-BE49-F238E27FC236}">
                <a16:creationId xmlns:a16="http://schemas.microsoft.com/office/drawing/2014/main" id="{9C37FCC3-29EB-F06E-B7AF-1A31C12190AA}"/>
              </a:ext>
            </a:extLst>
          </p:cNvPr>
          <p:cNvSpPr>
            <a:spLocks noGrp="1"/>
          </p:cNvSpPr>
          <p:nvPr>
            <p:ph type="ftr" sz="quarter" idx="11"/>
          </p:nvPr>
        </p:nvSpPr>
        <p:spPr/>
        <p:txBody>
          <a:bodyPr/>
          <a:lstStyle/>
          <a:p>
            <a:r>
              <a:rPr lang="en-US"/>
              <a:t>PRESENTATION TITLE</a:t>
            </a:r>
          </a:p>
        </p:txBody>
      </p:sp>
      <p:sp>
        <p:nvSpPr>
          <p:cNvPr id="6" name="Marcador de número de diapositiva 5">
            <a:extLst>
              <a:ext uri="{FF2B5EF4-FFF2-40B4-BE49-F238E27FC236}">
                <a16:creationId xmlns:a16="http://schemas.microsoft.com/office/drawing/2014/main" id="{E2ABC311-045B-812F-A2ED-17324D75CE00}"/>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152362609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‹Nº›</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886FC-5B46-7AA2-011D-BE975996710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D8C714-1A1A-38AA-A515-21A6DD3636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D8EB433-1003-59E2-3E10-2DE647FEEA4F}"/>
              </a:ext>
            </a:extLst>
          </p:cNvPr>
          <p:cNvSpPr>
            <a:spLocks noGrp="1"/>
          </p:cNvSpPr>
          <p:nvPr>
            <p:ph type="dt" sz="half" idx="10"/>
          </p:nvPr>
        </p:nvSpPr>
        <p:spPr/>
        <p:txBody>
          <a:bodyPr/>
          <a:lstStyle/>
          <a:p>
            <a:endParaRPr lang="en-US"/>
          </a:p>
        </p:txBody>
      </p:sp>
      <p:sp>
        <p:nvSpPr>
          <p:cNvPr id="5" name="Marcador de pie de página 4">
            <a:extLst>
              <a:ext uri="{FF2B5EF4-FFF2-40B4-BE49-F238E27FC236}">
                <a16:creationId xmlns:a16="http://schemas.microsoft.com/office/drawing/2014/main" id="{9C861814-6DD5-2EFC-B5B4-2AB14BB7E1C7}"/>
              </a:ext>
            </a:extLst>
          </p:cNvPr>
          <p:cNvSpPr>
            <a:spLocks noGrp="1"/>
          </p:cNvSpPr>
          <p:nvPr>
            <p:ph type="ftr" sz="quarter" idx="11"/>
          </p:nvPr>
        </p:nvSpPr>
        <p:spPr/>
        <p:txBody>
          <a:bodyPr/>
          <a:lstStyle/>
          <a:p>
            <a:r>
              <a:rPr lang="en-US"/>
              <a:t>PRESENTATION TITLE</a:t>
            </a:r>
          </a:p>
        </p:txBody>
      </p:sp>
      <p:sp>
        <p:nvSpPr>
          <p:cNvPr id="6" name="Marcador de número de diapositiva 5">
            <a:extLst>
              <a:ext uri="{FF2B5EF4-FFF2-40B4-BE49-F238E27FC236}">
                <a16:creationId xmlns:a16="http://schemas.microsoft.com/office/drawing/2014/main" id="{EA1E5573-80AA-9D1C-C28E-2C19F2BF937A}"/>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153131887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1F46B-1675-D559-A00E-DD565ECF06D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5BD87A5-E3AF-17D0-4942-A1BC1371C06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6693ED3-4617-AFE7-7221-6ACC1B8857F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546FECB9-7CB0-83EC-1DB8-1241DF1FED5D}"/>
              </a:ext>
            </a:extLst>
          </p:cNvPr>
          <p:cNvSpPr>
            <a:spLocks noGrp="1"/>
          </p:cNvSpPr>
          <p:nvPr>
            <p:ph type="dt" sz="half" idx="10"/>
          </p:nvPr>
        </p:nvSpPr>
        <p:spPr/>
        <p:txBody>
          <a:bodyPr/>
          <a:lstStyle/>
          <a:p>
            <a:endParaRPr lang="en-US"/>
          </a:p>
        </p:txBody>
      </p:sp>
      <p:sp>
        <p:nvSpPr>
          <p:cNvPr id="6" name="Marcador de pie de página 5">
            <a:extLst>
              <a:ext uri="{FF2B5EF4-FFF2-40B4-BE49-F238E27FC236}">
                <a16:creationId xmlns:a16="http://schemas.microsoft.com/office/drawing/2014/main" id="{268E1DD0-6D8A-48C3-A3B6-71679FBEF496}"/>
              </a:ext>
            </a:extLst>
          </p:cNvPr>
          <p:cNvSpPr>
            <a:spLocks noGrp="1"/>
          </p:cNvSpPr>
          <p:nvPr>
            <p:ph type="ftr" sz="quarter" idx="11"/>
          </p:nvPr>
        </p:nvSpPr>
        <p:spPr/>
        <p:txBody>
          <a:bodyPr/>
          <a:lstStyle/>
          <a:p>
            <a:r>
              <a:rPr lang="en-US"/>
              <a:t>PRESENTATION TITLE</a:t>
            </a:r>
          </a:p>
        </p:txBody>
      </p:sp>
      <p:sp>
        <p:nvSpPr>
          <p:cNvPr id="7" name="Marcador de número de diapositiva 6">
            <a:extLst>
              <a:ext uri="{FF2B5EF4-FFF2-40B4-BE49-F238E27FC236}">
                <a16:creationId xmlns:a16="http://schemas.microsoft.com/office/drawing/2014/main" id="{F535B132-DE83-E097-EE95-4043E64EAB0B}"/>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13856147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55132-5927-7AA3-C049-053DDFD985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5A8D8E0-2B1D-0438-8636-BC7776B33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B1CB04-4290-D160-5513-DA5C02B07CE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20C73AC-6BD9-8B2B-8542-1B674D8F37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043409A-E70A-8B54-0FDA-E0828332FAB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94601BBB-BA15-2FD4-326E-74176C6F5FED}"/>
              </a:ext>
            </a:extLst>
          </p:cNvPr>
          <p:cNvSpPr>
            <a:spLocks noGrp="1"/>
          </p:cNvSpPr>
          <p:nvPr>
            <p:ph type="dt" sz="half" idx="10"/>
          </p:nvPr>
        </p:nvSpPr>
        <p:spPr/>
        <p:txBody>
          <a:bodyPr/>
          <a:lstStyle/>
          <a:p>
            <a:endParaRPr lang="en-US"/>
          </a:p>
        </p:txBody>
      </p:sp>
      <p:sp>
        <p:nvSpPr>
          <p:cNvPr id="8" name="Marcador de pie de página 7">
            <a:extLst>
              <a:ext uri="{FF2B5EF4-FFF2-40B4-BE49-F238E27FC236}">
                <a16:creationId xmlns:a16="http://schemas.microsoft.com/office/drawing/2014/main" id="{BB3EF86F-65AF-CC66-82EF-AF24DC0FA57C}"/>
              </a:ext>
            </a:extLst>
          </p:cNvPr>
          <p:cNvSpPr>
            <a:spLocks noGrp="1"/>
          </p:cNvSpPr>
          <p:nvPr>
            <p:ph type="ftr" sz="quarter" idx="11"/>
          </p:nvPr>
        </p:nvSpPr>
        <p:spPr/>
        <p:txBody>
          <a:bodyPr/>
          <a:lstStyle/>
          <a:p>
            <a:r>
              <a:rPr lang="en-US"/>
              <a:t>PRESENTATION TITLE</a:t>
            </a:r>
          </a:p>
        </p:txBody>
      </p:sp>
      <p:sp>
        <p:nvSpPr>
          <p:cNvPr id="9" name="Marcador de número de diapositiva 8">
            <a:extLst>
              <a:ext uri="{FF2B5EF4-FFF2-40B4-BE49-F238E27FC236}">
                <a16:creationId xmlns:a16="http://schemas.microsoft.com/office/drawing/2014/main" id="{CA921C0D-69BE-D01A-8F7F-ADC165EB6DC3}"/>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22982776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D018C-19A6-2551-EDAA-CF750495B65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C7A968DF-A3BB-FC9F-6D92-9EDB7F0CF7EE}"/>
              </a:ext>
            </a:extLst>
          </p:cNvPr>
          <p:cNvSpPr>
            <a:spLocks noGrp="1"/>
          </p:cNvSpPr>
          <p:nvPr>
            <p:ph type="dt" sz="half" idx="10"/>
          </p:nvPr>
        </p:nvSpPr>
        <p:spPr/>
        <p:txBody>
          <a:bodyPr/>
          <a:lstStyle/>
          <a:p>
            <a:endParaRPr lang="en-US"/>
          </a:p>
        </p:txBody>
      </p:sp>
      <p:sp>
        <p:nvSpPr>
          <p:cNvPr id="4" name="Marcador de pie de página 3">
            <a:extLst>
              <a:ext uri="{FF2B5EF4-FFF2-40B4-BE49-F238E27FC236}">
                <a16:creationId xmlns:a16="http://schemas.microsoft.com/office/drawing/2014/main" id="{9645D596-3177-585F-109B-61B1E8F07BC2}"/>
              </a:ext>
            </a:extLst>
          </p:cNvPr>
          <p:cNvSpPr>
            <a:spLocks noGrp="1"/>
          </p:cNvSpPr>
          <p:nvPr>
            <p:ph type="ftr" sz="quarter" idx="11"/>
          </p:nvPr>
        </p:nvSpPr>
        <p:spPr/>
        <p:txBody>
          <a:bodyPr/>
          <a:lstStyle/>
          <a:p>
            <a:r>
              <a:rPr lang="en-US"/>
              <a:t>PRESENTATION TITLE</a:t>
            </a:r>
          </a:p>
        </p:txBody>
      </p:sp>
      <p:sp>
        <p:nvSpPr>
          <p:cNvPr id="5" name="Marcador de número de diapositiva 4">
            <a:extLst>
              <a:ext uri="{FF2B5EF4-FFF2-40B4-BE49-F238E27FC236}">
                <a16:creationId xmlns:a16="http://schemas.microsoft.com/office/drawing/2014/main" id="{86780C85-D814-BEA3-6EE8-F3BD7E64E937}"/>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266740083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F5385FC-FE5F-B439-2030-4A37ED74F170}"/>
              </a:ext>
            </a:extLst>
          </p:cNvPr>
          <p:cNvSpPr>
            <a:spLocks noGrp="1"/>
          </p:cNvSpPr>
          <p:nvPr>
            <p:ph type="dt" sz="half" idx="10"/>
          </p:nvPr>
        </p:nvSpPr>
        <p:spPr/>
        <p:txBody>
          <a:bodyPr/>
          <a:lstStyle/>
          <a:p>
            <a:endParaRPr lang="en-US"/>
          </a:p>
        </p:txBody>
      </p:sp>
      <p:sp>
        <p:nvSpPr>
          <p:cNvPr id="3" name="Marcador de pie de página 2">
            <a:extLst>
              <a:ext uri="{FF2B5EF4-FFF2-40B4-BE49-F238E27FC236}">
                <a16:creationId xmlns:a16="http://schemas.microsoft.com/office/drawing/2014/main" id="{A8808601-4992-3478-ECAB-CAF096D447B2}"/>
              </a:ext>
            </a:extLst>
          </p:cNvPr>
          <p:cNvSpPr>
            <a:spLocks noGrp="1"/>
          </p:cNvSpPr>
          <p:nvPr>
            <p:ph type="ftr" sz="quarter" idx="11"/>
          </p:nvPr>
        </p:nvSpPr>
        <p:spPr/>
        <p:txBody>
          <a:bodyPr/>
          <a:lstStyle/>
          <a:p>
            <a:r>
              <a:rPr lang="en-US"/>
              <a:t>PRESENTATION TITLE</a:t>
            </a:r>
          </a:p>
        </p:txBody>
      </p:sp>
      <p:sp>
        <p:nvSpPr>
          <p:cNvPr id="4" name="Marcador de número de diapositiva 3">
            <a:extLst>
              <a:ext uri="{FF2B5EF4-FFF2-40B4-BE49-F238E27FC236}">
                <a16:creationId xmlns:a16="http://schemas.microsoft.com/office/drawing/2014/main" id="{610136F2-24A5-B67F-5904-6561D1E2ECA3}"/>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42913561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95EA6-749E-ECBA-2F52-670456BD84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50147A4-5CF1-CD5B-5122-E843B7558A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1385F6C-5EED-0F39-1184-8C1B39BF1C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94C262B-399A-8589-E7F2-BB8D21FA19ED}"/>
              </a:ext>
            </a:extLst>
          </p:cNvPr>
          <p:cNvSpPr>
            <a:spLocks noGrp="1"/>
          </p:cNvSpPr>
          <p:nvPr>
            <p:ph type="dt" sz="half" idx="10"/>
          </p:nvPr>
        </p:nvSpPr>
        <p:spPr/>
        <p:txBody>
          <a:bodyPr/>
          <a:lstStyle/>
          <a:p>
            <a:endParaRPr lang="en-US"/>
          </a:p>
        </p:txBody>
      </p:sp>
      <p:sp>
        <p:nvSpPr>
          <p:cNvPr id="6" name="Marcador de pie de página 5">
            <a:extLst>
              <a:ext uri="{FF2B5EF4-FFF2-40B4-BE49-F238E27FC236}">
                <a16:creationId xmlns:a16="http://schemas.microsoft.com/office/drawing/2014/main" id="{762839D0-E036-BAEC-83CE-005071141741}"/>
              </a:ext>
            </a:extLst>
          </p:cNvPr>
          <p:cNvSpPr>
            <a:spLocks noGrp="1"/>
          </p:cNvSpPr>
          <p:nvPr>
            <p:ph type="ftr" sz="quarter" idx="11"/>
          </p:nvPr>
        </p:nvSpPr>
        <p:spPr/>
        <p:txBody>
          <a:bodyPr/>
          <a:lstStyle/>
          <a:p>
            <a:r>
              <a:rPr lang="en-US"/>
              <a:t>PRESENTATION TITLE</a:t>
            </a:r>
          </a:p>
        </p:txBody>
      </p:sp>
      <p:sp>
        <p:nvSpPr>
          <p:cNvPr id="7" name="Marcador de número de diapositiva 6">
            <a:extLst>
              <a:ext uri="{FF2B5EF4-FFF2-40B4-BE49-F238E27FC236}">
                <a16:creationId xmlns:a16="http://schemas.microsoft.com/office/drawing/2014/main" id="{080166F2-3071-E308-986C-75AD7A4A1043}"/>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7833153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F99FA-5ED7-59D4-1C7F-651EABDFF74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62EC492-6DC0-7AF7-38CC-AB8B1E6A8E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60A230D-F177-C269-DD10-6008E09B5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FA7B864-C8CC-C2BC-3B25-B8FD822E2BD2}"/>
              </a:ext>
            </a:extLst>
          </p:cNvPr>
          <p:cNvSpPr>
            <a:spLocks noGrp="1"/>
          </p:cNvSpPr>
          <p:nvPr>
            <p:ph type="dt" sz="half" idx="10"/>
          </p:nvPr>
        </p:nvSpPr>
        <p:spPr/>
        <p:txBody>
          <a:bodyPr/>
          <a:lstStyle/>
          <a:p>
            <a:endParaRPr lang="en-US"/>
          </a:p>
        </p:txBody>
      </p:sp>
      <p:sp>
        <p:nvSpPr>
          <p:cNvPr id="6" name="Marcador de pie de página 5">
            <a:extLst>
              <a:ext uri="{FF2B5EF4-FFF2-40B4-BE49-F238E27FC236}">
                <a16:creationId xmlns:a16="http://schemas.microsoft.com/office/drawing/2014/main" id="{09F1F25F-61EC-EA83-71C7-3A8E141C20FA}"/>
              </a:ext>
            </a:extLst>
          </p:cNvPr>
          <p:cNvSpPr>
            <a:spLocks noGrp="1"/>
          </p:cNvSpPr>
          <p:nvPr>
            <p:ph type="ftr" sz="quarter" idx="11"/>
          </p:nvPr>
        </p:nvSpPr>
        <p:spPr/>
        <p:txBody>
          <a:bodyPr/>
          <a:lstStyle/>
          <a:p>
            <a:r>
              <a:rPr lang="en-US"/>
              <a:t>PRESENTATION TITLE</a:t>
            </a:r>
          </a:p>
        </p:txBody>
      </p:sp>
      <p:sp>
        <p:nvSpPr>
          <p:cNvPr id="7" name="Marcador de número de diapositiva 6">
            <a:extLst>
              <a:ext uri="{FF2B5EF4-FFF2-40B4-BE49-F238E27FC236}">
                <a16:creationId xmlns:a16="http://schemas.microsoft.com/office/drawing/2014/main" id="{045CAB07-4DE0-6E86-2E3C-222AB9B633D8}"/>
              </a:ext>
            </a:extLst>
          </p:cNvPr>
          <p:cNvSpPr>
            <a:spLocks noGrp="1"/>
          </p:cNvSpPr>
          <p:nvPr>
            <p:ph type="sldNum" sz="quarter" idx="12"/>
          </p:nvPr>
        </p:nvSpPr>
        <p:spPr/>
        <p:txBody>
          <a:bodyPr/>
          <a:lstStyle/>
          <a:p>
            <a:fld id="{A49DFD55-3C28-40EF-9E31-A92D2E4017FF}" type="slidenum">
              <a:rPr lang="en-US" smtClean="0"/>
              <a:t>‹Nº›</a:t>
            </a:fld>
            <a:endParaRPr lang="en-US"/>
          </a:p>
        </p:txBody>
      </p:sp>
    </p:spTree>
    <p:extLst>
      <p:ext uri="{BB962C8B-B14F-4D97-AF65-F5344CB8AC3E}">
        <p14:creationId xmlns:p14="http://schemas.microsoft.com/office/powerpoint/2010/main" val="31961509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43C4CEA-849B-AE9A-0E36-8ECB4171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E1EF0C1-C63C-F31B-2727-A9244F55C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7B8D01A-2860-07E5-95E1-E8F12F643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Marcador de pie de página 4">
            <a:extLst>
              <a:ext uri="{FF2B5EF4-FFF2-40B4-BE49-F238E27FC236}">
                <a16:creationId xmlns:a16="http://schemas.microsoft.com/office/drawing/2014/main" id="{079A519C-AC17-39D2-B048-0662F37B4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PRESENTATION TITLE</a:t>
            </a:r>
          </a:p>
        </p:txBody>
      </p:sp>
      <p:sp>
        <p:nvSpPr>
          <p:cNvPr id="6" name="Marcador de número de diapositiva 5">
            <a:extLst>
              <a:ext uri="{FF2B5EF4-FFF2-40B4-BE49-F238E27FC236}">
                <a16:creationId xmlns:a16="http://schemas.microsoft.com/office/drawing/2014/main" id="{FD1B975D-D54E-044B-250D-46A6632FB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9DFD55-3C28-40EF-9E31-A92D2E4017FF}" type="slidenum">
              <a:rPr lang="en-US" smtClean="0"/>
              <a:t>‹Nº›</a:t>
            </a:fld>
            <a:endParaRPr lang="en-US"/>
          </a:p>
        </p:txBody>
      </p:sp>
    </p:spTree>
    <p:extLst>
      <p:ext uri="{BB962C8B-B14F-4D97-AF65-F5344CB8AC3E}">
        <p14:creationId xmlns:p14="http://schemas.microsoft.com/office/powerpoint/2010/main" val="47946139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670" r:id="rId20"/>
    <p:sldLayoutId id="2147483671" r:id="rId21"/>
    <p:sldLayoutId id="2147483667"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microsoft.com/office/2007/relationships/hdphoto" Target="../media/hdphoto12.wdp"/><Relationship Id="rId5" Type="http://schemas.openxmlformats.org/officeDocument/2006/relationships/image" Target="../media/image31.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microsoft.com/office/2007/relationships/hdphoto" Target="../media/hdphoto4.wdp"/><Relationship Id="rId5" Type="http://schemas.openxmlformats.org/officeDocument/2006/relationships/image" Target="../media/image12.png"/><Relationship Id="rId4" Type="http://schemas.microsoft.com/office/2007/relationships/hdphoto" Target="../media/hdphoto3.wdp"/><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7.wdp"/><Relationship Id="rId5" Type="http://schemas.openxmlformats.org/officeDocument/2006/relationships/image" Target="../media/image16.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2017351" y="4162910"/>
            <a:ext cx="10174649" cy="3200400"/>
          </a:xfrm>
        </p:spPr>
        <p:txBody>
          <a:bodyPr anchor="ctr"/>
          <a:lstStyle/>
          <a:p>
            <a:pPr algn="ctr"/>
            <a:r>
              <a:rPr lang="es-MX" noProof="0"/>
              <a:t>Sistema de estacionamiento en paralelo para plataforma móvil tipo Ackermann</a:t>
            </a:r>
          </a:p>
        </p:txBody>
      </p:sp>
      <p:sp>
        <p:nvSpPr>
          <p:cNvPr id="3" name="Title 1">
            <a:extLst>
              <a:ext uri="{FF2B5EF4-FFF2-40B4-BE49-F238E27FC236}">
                <a16:creationId xmlns:a16="http://schemas.microsoft.com/office/drawing/2014/main" id="{7478DDCC-6B09-F6BE-C96C-FFFDAF37ADFE}"/>
              </a:ext>
            </a:extLst>
          </p:cNvPr>
          <p:cNvSpPr txBox="1">
            <a:spLocks/>
          </p:cNvSpPr>
          <p:nvPr/>
        </p:nvSpPr>
        <p:spPr>
          <a:xfrm>
            <a:off x="6471920" y="2324250"/>
            <a:ext cx="5794035" cy="25423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s-MX" sz="1600" noProof="0"/>
              <a:t>Luis Armando Enciso Nava 215766 </a:t>
            </a:r>
          </a:p>
          <a:p>
            <a:r>
              <a:rPr lang="es-MX" sz="1600" noProof="0"/>
              <a:t>Luis Eli Soto Arredondo 201018     </a:t>
            </a:r>
          </a:p>
          <a:p>
            <a:r>
              <a:rPr lang="es-MX" sz="1600" noProof="0"/>
              <a:t>Francisco Javier </a:t>
            </a:r>
            <a:r>
              <a:rPr lang="es-MX" sz="1600" noProof="0" err="1"/>
              <a:t>Hernandez</a:t>
            </a:r>
            <a:r>
              <a:rPr lang="es-MX" sz="1600" noProof="0"/>
              <a:t> </a:t>
            </a:r>
            <a:r>
              <a:rPr lang="es-MX" sz="1600" noProof="0" err="1"/>
              <a:t>Gutierrez</a:t>
            </a:r>
            <a:r>
              <a:rPr lang="es-MX" sz="1600" noProof="0"/>
              <a:t> 201215         </a:t>
            </a:r>
            <a:r>
              <a:rPr lang="es-MX" sz="1600" noProof="0" err="1"/>
              <a:t>Angel</a:t>
            </a:r>
            <a:r>
              <a:rPr lang="es-MX" sz="1600" noProof="0"/>
              <a:t> Reynaldo </a:t>
            </a:r>
            <a:r>
              <a:rPr lang="es-MX" sz="1600" noProof="0" err="1"/>
              <a:t>Garcia</a:t>
            </a:r>
            <a:r>
              <a:rPr lang="es-MX" sz="1600" noProof="0"/>
              <a:t> Saucedo 201957        </a:t>
            </a:r>
          </a:p>
          <a:p>
            <a:r>
              <a:rPr lang="es-MX" sz="1600" noProof="0"/>
              <a:t>Jorge </a:t>
            </a:r>
            <a:r>
              <a:rPr lang="es-MX" sz="1600" noProof="0" err="1"/>
              <a:t>Ivan</a:t>
            </a:r>
            <a:r>
              <a:rPr lang="es-MX" sz="1600" noProof="0"/>
              <a:t> Ruiz </a:t>
            </a:r>
            <a:r>
              <a:rPr lang="es-MX" sz="1600" noProof="0" err="1"/>
              <a:t>EspinozA</a:t>
            </a:r>
            <a:r>
              <a:rPr lang="es-MX" sz="1600" noProof="0"/>
              <a:t> 201621</a:t>
            </a:r>
          </a:p>
        </p:txBody>
      </p:sp>
    </p:spTree>
    <p:extLst>
      <p:ext uri="{BB962C8B-B14F-4D97-AF65-F5344CB8AC3E}">
        <p14:creationId xmlns:p14="http://schemas.microsoft.com/office/powerpoint/2010/main" val="348375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p:txBody>
          <a:bodyPr/>
          <a:lstStyle/>
          <a:p>
            <a:pPr marL="342900" indent="-342900">
              <a:buFont typeface="Arial" panose="020B0604020202020204" pitchFamily="34" charset="0"/>
              <a:buChar char="•"/>
            </a:pPr>
            <a:r>
              <a:rPr lang="es-MX" sz="2800" noProof="0"/>
              <a:t>Modelo para estacionamiento de nuestro modelo.</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p:txBody>
          <a:bodyPr/>
          <a:lstStyle/>
          <a:p>
            <a:fld id="{A49DFD55-3C28-40EF-9E31-A92D2E4017FF}" type="slidenum">
              <a:rPr lang="es-MX" noProof="0" smtClean="0"/>
              <a:pPr/>
              <a:t>10</a:t>
            </a:fld>
            <a:endParaRPr lang="es-MX" noProof="0"/>
          </a:p>
        </p:txBody>
      </p:sp>
      <p:pic>
        <p:nvPicPr>
          <p:cNvPr id="6" name="Picture 5">
            <a:extLst>
              <a:ext uri="{FF2B5EF4-FFF2-40B4-BE49-F238E27FC236}">
                <a16:creationId xmlns:a16="http://schemas.microsoft.com/office/drawing/2014/main" id="{418CEEB7-690E-C8B8-2681-C5D5095CBAE9}"/>
              </a:ext>
            </a:extLst>
          </p:cNvPr>
          <p:cNvPicPr>
            <a:picLocks noChangeAspect="1"/>
          </p:cNvPicPr>
          <p:nvPr/>
        </p:nvPicPr>
        <p:blipFill>
          <a:blip r:embed="rId3"/>
          <a:stretch>
            <a:fillRect/>
          </a:stretch>
        </p:blipFill>
        <p:spPr>
          <a:xfrm>
            <a:off x="2180506" y="1529211"/>
            <a:ext cx="7572196" cy="1714860"/>
          </a:xfrm>
          <a:prstGeom prst="rect">
            <a:avLst/>
          </a:prstGeom>
        </p:spPr>
      </p:pic>
      <p:pic>
        <p:nvPicPr>
          <p:cNvPr id="11" name="Picture 10">
            <a:extLst>
              <a:ext uri="{FF2B5EF4-FFF2-40B4-BE49-F238E27FC236}">
                <a16:creationId xmlns:a16="http://schemas.microsoft.com/office/drawing/2014/main" id="{E137769A-ED96-088F-F527-14A4BA30A1E7}"/>
              </a:ext>
            </a:extLst>
          </p:cNvPr>
          <p:cNvPicPr>
            <a:picLocks noChangeAspect="1"/>
          </p:cNvPicPr>
          <p:nvPr/>
        </p:nvPicPr>
        <p:blipFill>
          <a:blip r:embed="rId4"/>
          <a:stretch>
            <a:fillRect/>
          </a:stretch>
        </p:blipFill>
        <p:spPr>
          <a:xfrm>
            <a:off x="2453676" y="3649332"/>
            <a:ext cx="7299026" cy="1931599"/>
          </a:xfrm>
          <a:prstGeom prst="rect">
            <a:avLst/>
          </a:prstGeom>
        </p:spPr>
      </p:pic>
    </p:spTree>
    <p:extLst>
      <p:ext uri="{BB962C8B-B14F-4D97-AF65-F5344CB8AC3E}">
        <p14:creationId xmlns:p14="http://schemas.microsoft.com/office/powerpoint/2010/main" val="1034587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66B508-067C-16C7-72AE-A37F730C0F66}"/>
              </a:ext>
            </a:extLst>
          </p:cNvPr>
          <p:cNvSpPr>
            <a:spLocks noGrp="1"/>
          </p:cNvSpPr>
          <p:nvPr>
            <p:ph type="sldNum" sz="quarter" idx="12"/>
          </p:nvPr>
        </p:nvSpPr>
        <p:spPr/>
        <p:txBody>
          <a:bodyPr/>
          <a:lstStyle/>
          <a:p>
            <a:fld id="{A49DFD55-3C28-40EF-9E31-A92D2E4017FF}" type="slidenum">
              <a:rPr lang="es-MX" noProof="0" smtClean="0"/>
              <a:t>11</a:t>
            </a:fld>
            <a:endParaRPr lang="es-MX" noProof="0"/>
          </a:p>
        </p:txBody>
      </p:sp>
      <p:pic>
        <p:nvPicPr>
          <p:cNvPr id="6" name="Picture 5" descr="A graph with lines drawn on it&#10;&#10;AI-generated content may be incorrect.">
            <a:extLst>
              <a:ext uri="{FF2B5EF4-FFF2-40B4-BE49-F238E27FC236}">
                <a16:creationId xmlns:a16="http://schemas.microsoft.com/office/drawing/2014/main" id="{A0BB99C0-A608-1D68-3362-68ED874714F1}"/>
              </a:ext>
            </a:extLst>
          </p:cNvPr>
          <p:cNvPicPr>
            <a:picLocks noChangeAspect="1"/>
          </p:cNvPicPr>
          <p:nvPr/>
        </p:nvPicPr>
        <p:blipFill>
          <a:blip r:embed="rId2"/>
          <a:stretch>
            <a:fillRect/>
          </a:stretch>
        </p:blipFill>
        <p:spPr>
          <a:xfrm>
            <a:off x="600075" y="700087"/>
            <a:ext cx="10991850" cy="5457825"/>
          </a:xfrm>
          <a:prstGeom prst="rect">
            <a:avLst/>
          </a:prstGeom>
        </p:spPr>
      </p:pic>
    </p:spTree>
    <p:extLst>
      <p:ext uri="{BB962C8B-B14F-4D97-AF65-F5344CB8AC3E}">
        <p14:creationId xmlns:p14="http://schemas.microsoft.com/office/powerpoint/2010/main" val="373173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F9DA2F-783A-92CE-DAE5-7721134C1B95}"/>
              </a:ext>
            </a:extLst>
          </p:cNvPr>
          <p:cNvSpPr>
            <a:spLocks noGrp="1"/>
          </p:cNvSpPr>
          <p:nvPr>
            <p:ph type="sldNum" sz="quarter" idx="12"/>
          </p:nvPr>
        </p:nvSpPr>
        <p:spPr/>
        <p:txBody>
          <a:bodyPr/>
          <a:lstStyle/>
          <a:p>
            <a:fld id="{A49DFD55-3C28-40EF-9E31-A92D2E4017FF}" type="slidenum">
              <a:rPr lang="es-MX" noProof="0" smtClean="0"/>
              <a:t>12</a:t>
            </a:fld>
            <a:endParaRPr lang="es-MX" noProof="0"/>
          </a:p>
        </p:txBody>
      </p:sp>
      <p:pic>
        <p:nvPicPr>
          <p:cNvPr id="7" name="Picture 6" descr="A diagram of a diagram of a circle&#10;&#10;AI-generated content may be incorrect.">
            <a:extLst>
              <a:ext uri="{FF2B5EF4-FFF2-40B4-BE49-F238E27FC236}">
                <a16:creationId xmlns:a16="http://schemas.microsoft.com/office/drawing/2014/main" id="{60E1DECF-18A5-9FB0-9DFD-CC2005610A1D}"/>
              </a:ext>
            </a:extLst>
          </p:cNvPr>
          <p:cNvPicPr>
            <a:picLocks noChangeAspect="1"/>
          </p:cNvPicPr>
          <p:nvPr/>
        </p:nvPicPr>
        <p:blipFill>
          <a:blip r:embed="rId2"/>
          <a:stretch>
            <a:fillRect/>
          </a:stretch>
        </p:blipFill>
        <p:spPr>
          <a:xfrm>
            <a:off x="2415221" y="815113"/>
            <a:ext cx="7361558" cy="5227773"/>
          </a:xfrm>
          <a:prstGeom prst="rect">
            <a:avLst/>
          </a:prstGeom>
        </p:spPr>
      </p:pic>
    </p:spTree>
    <p:extLst>
      <p:ext uri="{BB962C8B-B14F-4D97-AF65-F5344CB8AC3E}">
        <p14:creationId xmlns:p14="http://schemas.microsoft.com/office/powerpoint/2010/main" val="410686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9B1E-B3AC-56F2-63F9-18759CB4CD08}"/>
              </a:ext>
            </a:extLst>
          </p:cNvPr>
          <p:cNvSpPr>
            <a:spLocks noGrp="1"/>
          </p:cNvSpPr>
          <p:nvPr>
            <p:ph type="title"/>
          </p:nvPr>
        </p:nvSpPr>
        <p:spPr>
          <a:xfrm>
            <a:off x="895710" y="2189312"/>
            <a:ext cx="3247662" cy="1917700"/>
          </a:xfrm>
        </p:spPr>
        <p:txBody>
          <a:bodyPr>
            <a:normAutofit/>
          </a:bodyPr>
          <a:lstStyle/>
          <a:p>
            <a:r>
              <a:rPr lang="es-MX" sz="3200" b="1" noProof="0"/>
              <a:t>Micro-ROS </a:t>
            </a:r>
          </a:p>
        </p:txBody>
      </p:sp>
      <p:sp>
        <p:nvSpPr>
          <p:cNvPr id="4" name="Table Placeholder 3">
            <a:extLst>
              <a:ext uri="{FF2B5EF4-FFF2-40B4-BE49-F238E27FC236}">
                <a16:creationId xmlns:a16="http://schemas.microsoft.com/office/drawing/2014/main" id="{74B4D8D4-0399-F079-7BEB-7B76B4C99B50}"/>
              </a:ext>
            </a:extLst>
          </p:cNvPr>
          <p:cNvSpPr>
            <a:spLocks noGrp="1"/>
          </p:cNvSpPr>
          <p:nvPr>
            <p:ph type="tbl" sz="quarter" idx="14"/>
          </p:nvPr>
        </p:nvSpPr>
        <p:spPr>
          <a:xfrm>
            <a:off x="3871925" y="2459753"/>
            <a:ext cx="7137404" cy="1924117"/>
          </a:xfrm>
        </p:spPr>
        <p:txBody>
          <a:bodyPr/>
          <a:lstStyle/>
          <a:p>
            <a:pPr marL="342900" indent="-342900" algn="l">
              <a:buChar char="•"/>
            </a:pPr>
            <a:r>
              <a:rPr lang="es-MX" noProof="0"/>
              <a:t>Es un entorno para programar microcontroladores en ROS2.</a:t>
            </a:r>
          </a:p>
          <a:p>
            <a:pPr marL="342900" indent="-342900" algn="l">
              <a:buChar char="•"/>
            </a:pPr>
            <a:r>
              <a:rPr lang="es-MX" noProof="0"/>
              <a:t>Tiene librerías y paquetes dedicados a la programación de microcontroladores.</a:t>
            </a:r>
          </a:p>
          <a:p>
            <a:pPr marL="342900" indent="-342900" algn="l">
              <a:buChar char="•"/>
            </a:pPr>
            <a:r>
              <a:rPr lang="es-MX" noProof="0"/>
              <a:t>Ayuda a tener una lectura de sensores eficiente.</a:t>
            </a:r>
          </a:p>
          <a:p>
            <a:pPr marL="342900" indent="-342900" algn="l">
              <a:buChar char="•"/>
            </a:pPr>
            <a:r>
              <a:rPr lang="es-MX" noProof="0"/>
              <a:t>Tiene comunicación entre Nodos.</a:t>
            </a:r>
          </a:p>
          <a:p>
            <a:pPr marL="342900" indent="-342900" algn="l">
              <a:buChar char="•"/>
            </a:pPr>
            <a:endParaRPr lang="es-MX" noProof="0"/>
          </a:p>
          <a:p>
            <a:pPr marL="342900" indent="-342900" algn="l">
              <a:buChar char="•"/>
            </a:pPr>
            <a:endParaRPr lang="es-MX" noProof="0"/>
          </a:p>
          <a:p>
            <a:pPr marL="342900" indent="-342900" algn="l">
              <a:buChar char="•"/>
            </a:pPr>
            <a:endParaRPr lang="es-MX" noProof="0"/>
          </a:p>
          <a:p>
            <a:pPr marL="342900" indent="-342900" algn="l">
              <a:buChar char="•"/>
            </a:pPr>
            <a:endParaRPr lang="es-MX" noProof="0"/>
          </a:p>
          <a:p>
            <a:pPr algn="l"/>
            <a:endParaRPr lang="es-MX" noProof="0"/>
          </a:p>
          <a:p>
            <a:pPr marL="342900" indent="-342900">
              <a:buChar char="•"/>
            </a:pPr>
            <a:endParaRPr lang="es-MX" noProof="0"/>
          </a:p>
        </p:txBody>
      </p:sp>
      <p:sp>
        <p:nvSpPr>
          <p:cNvPr id="5" name="Slide Number Placeholder 4">
            <a:extLst>
              <a:ext uri="{FF2B5EF4-FFF2-40B4-BE49-F238E27FC236}">
                <a16:creationId xmlns:a16="http://schemas.microsoft.com/office/drawing/2014/main" id="{1239CDC0-3FB1-CAB9-CE3D-66E55D426AD7}"/>
              </a:ext>
            </a:extLst>
          </p:cNvPr>
          <p:cNvSpPr>
            <a:spLocks noGrp="1"/>
          </p:cNvSpPr>
          <p:nvPr>
            <p:ph type="sldNum" sz="quarter" idx="12"/>
          </p:nvPr>
        </p:nvSpPr>
        <p:spPr/>
        <p:txBody>
          <a:bodyPr/>
          <a:lstStyle/>
          <a:p>
            <a:fld id="{A49DFD55-3C28-40EF-9E31-A92D2E4017FF}" type="slidenum">
              <a:rPr lang="es-MX" noProof="0" smtClean="0"/>
              <a:pPr/>
              <a:t>13</a:t>
            </a:fld>
            <a:endParaRPr lang="es-MX" noProof="0"/>
          </a:p>
        </p:txBody>
      </p:sp>
    </p:spTree>
    <p:extLst>
      <p:ext uri="{BB962C8B-B14F-4D97-AF65-F5344CB8AC3E}">
        <p14:creationId xmlns:p14="http://schemas.microsoft.com/office/powerpoint/2010/main" val="191315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252283" y="737695"/>
            <a:ext cx="3247662" cy="1917700"/>
          </a:xfrm>
        </p:spPr>
        <p:txBody>
          <a:bodyPr>
            <a:normAutofit/>
          </a:bodyPr>
          <a:lstStyle/>
          <a:p>
            <a:r>
              <a:rPr lang="es-MX" noProof="0"/>
              <a:t>Nodos </a:t>
            </a:r>
            <a:r>
              <a:rPr lang="es-MX" sz="2400" noProof="0"/>
              <a:t>Y</a:t>
            </a:r>
            <a:br>
              <a:rPr lang="es-MX" sz="2400" noProof="0"/>
            </a:br>
            <a:r>
              <a:rPr lang="es-MX" sz="2400" noProof="0"/>
              <a:t> tópicos</a:t>
            </a:r>
          </a:p>
        </p:txBody>
      </p:sp>
      <p:graphicFrame>
        <p:nvGraphicFramePr>
          <p:cNvPr id="10" name="Table Placeholder 2">
            <a:extLst>
              <a:ext uri="{FF2B5EF4-FFF2-40B4-BE49-F238E27FC236}">
                <a16:creationId xmlns:a16="http://schemas.microsoft.com/office/drawing/2014/main" id="{98ED67AF-B48B-F5F8-E2FD-1C98C42C4D54}"/>
              </a:ext>
            </a:extLst>
          </p:cNvPr>
          <p:cNvGraphicFramePr>
            <a:graphicFrameLocks noGrp="1"/>
          </p:cNvGraphicFramePr>
          <p:nvPr>
            <p:ph type="tbl" sz="quarter" idx="14"/>
            <p:extLst>
              <p:ext uri="{D42A27DB-BD31-4B8C-83A1-F6EECF244321}">
                <p14:modId xmlns:p14="http://schemas.microsoft.com/office/powerpoint/2010/main" val="1415763237"/>
              </p:ext>
            </p:extLst>
          </p:nvPr>
        </p:nvGraphicFramePr>
        <p:xfrm>
          <a:off x="2113235" y="737695"/>
          <a:ext cx="9247668" cy="5317041"/>
        </p:xfrm>
        <a:graphic>
          <a:graphicData uri="http://schemas.openxmlformats.org/drawingml/2006/table">
            <a:tbl>
              <a:tblPr firstRow="1" bandRow="1">
                <a:tableStyleId>{5940675A-B579-460E-94D1-54222C63F5DA}</a:tableStyleId>
              </a:tblPr>
              <a:tblGrid>
                <a:gridCol w="3082556">
                  <a:extLst>
                    <a:ext uri="{9D8B030D-6E8A-4147-A177-3AD203B41FA5}">
                      <a16:colId xmlns:a16="http://schemas.microsoft.com/office/drawing/2014/main" val="3119692462"/>
                    </a:ext>
                  </a:extLst>
                </a:gridCol>
                <a:gridCol w="3082556">
                  <a:extLst>
                    <a:ext uri="{9D8B030D-6E8A-4147-A177-3AD203B41FA5}">
                      <a16:colId xmlns:a16="http://schemas.microsoft.com/office/drawing/2014/main" val="3472639139"/>
                    </a:ext>
                  </a:extLst>
                </a:gridCol>
                <a:gridCol w="3082556">
                  <a:extLst>
                    <a:ext uri="{9D8B030D-6E8A-4147-A177-3AD203B41FA5}">
                      <a16:colId xmlns:a16="http://schemas.microsoft.com/office/drawing/2014/main" val="3993502242"/>
                    </a:ext>
                  </a:extLst>
                </a:gridCol>
              </a:tblGrid>
              <a:tr h="820004">
                <a:tc>
                  <a:txBody>
                    <a:bodyPr/>
                    <a:lstStyle/>
                    <a:p>
                      <a:pPr algn="ctr"/>
                      <a:r>
                        <a:rPr lang="es-MX" sz="1400" b="1" noProof="0">
                          <a:ln>
                            <a:noFill/>
                          </a:ln>
                          <a:solidFill>
                            <a:sysClr val="windowText" lastClr="000000"/>
                          </a:solidFill>
                          <a:latin typeface="Times New Roman" panose="02020603050405020304" pitchFamily="18" charset="0"/>
                          <a:cs typeface="Times New Roman" panose="02020603050405020304" pitchFamily="18" charset="0"/>
                        </a:rPr>
                        <a:t>Nodos</a:t>
                      </a:r>
                    </a:p>
                  </a:txBody>
                  <a:tcPr anchor="ctr"/>
                </a:tc>
                <a:tc>
                  <a:txBody>
                    <a:bodyPr/>
                    <a:lstStyle/>
                    <a:p>
                      <a:pPr algn="ctr"/>
                      <a:r>
                        <a:rPr lang="es-MX" sz="1400" b="1" noProof="0">
                          <a:ln>
                            <a:noFill/>
                          </a:ln>
                          <a:solidFill>
                            <a:sysClr val="windowText" lastClr="000000"/>
                          </a:solidFill>
                          <a:latin typeface="Times New Roman" panose="02020603050405020304" pitchFamily="18" charset="0"/>
                          <a:cs typeface="Times New Roman" panose="02020603050405020304" pitchFamily="18" charset="0"/>
                        </a:rPr>
                        <a:t>Tipo</a:t>
                      </a:r>
                    </a:p>
                  </a:txBody>
                  <a:tcPr anchor="ctr"/>
                </a:tc>
                <a:tc>
                  <a:txBody>
                    <a:bodyPr/>
                    <a:lstStyle/>
                    <a:p>
                      <a:pPr algn="ctr"/>
                      <a:r>
                        <a:rPr lang="es-MX" sz="1400" b="1" noProof="0">
                          <a:ln>
                            <a:noFill/>
                          </a:ln>
                          <a:solidFill>
                            <a:sysClr val="windowText" lastClr="000000"/>
                          </a:solidFill>
                          <a:latin typeface="Times New Roman" panose="02020603050405020304" pitchFamily="18" charset="0"/>
                          <a:cs typeface="Times New Roman" panose="02020603050405020304" pitchFamily="18" charset="0"/>
                        </a:rPr>
                        <a:t>Descripción</a:t>
                      </a:r>
                    </a:p>
                  </a:txBody>
                  <a:tcPr anchor="ctr"/>
                </a:tc>
                <a:extLst>
                  <a:ext uri="{0D108BD9-81ED-4DB2-BD59-A6C34878D82A}">
                    <a16:rowId xmlns:a16="http://schemas.microsoft.com/office/drawing/2014/main" val="3298013591"/>
                  </a:ext>
                </a:extLst>
              </a:tr>
              <a:tr h="852567">
                <a:tc>
                  <a:txBody>
                    <a:bodyPr/>
                    <a:lstStyle/>
                    <a:p>
                      <a:pPr algn="ctr"/>
                      <a:r>
                        <a:rPr lang="es-MX" sz="1400" noProof="0">
                          <a:latin typeface="Times New Roman" panose="02020603050405020304" pitchFamily="18" charset="0"/>
                          <a:cs typeface="Times New Roman" panose="02020603050405020304" pitchFamily="18" charset="0"/>
                        </a:rPr>
                        <a:t>Esp32_sensores_node</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Publicador de Micro-ROS</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Mediante el esp32 este nodo adquiere y publica datos de sensores </a:t>
                      </a:r>
                    </a:p>
                  </a:txBody>
                  <a:tcPr anchor="ctr"/>
                </a:tc>
                <a:extLst>
                  <a:ext uri="{0D108BD9-81ED-4DB2-BD59-A6C34878D82A}">
                    <a16:rowId xmlns:a16="http://schemas.microsoft.com/office/drawing/2014/main" val="3873867931"/>
                  </a:ext>
                </a:extLst>
              </a:tr>
              <a:tr h="849610">
                <a:tc>
                  <a:txBody>
                    <a:bodyPr/>
                    <a:lstStyle/>
                    <a:p>
                      <a:pPr algn="ctr"/>
                      <a:r>
                        <a:rPr lang="es-MX" sz="1400" noProof="0">
                          <a:latin typeface="Times New Roman" panose="02020603050405020304" pitchFamily="18" charset="0"/>
                          <a:cs typeface="Times New Roman" panose="02020603050405020304" pitchFamily="18" charset="0"/>
                        </a:rPr>
                        <a:t>Esp32_control_node</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Suscriptor de Micro-ROS</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Este nodo se obtiene datos del procesamiento del controlador y controla motores y dirección</a:t>
                      </a:r>
                    </a:p>
                  </a:txBody>
                  <a:tcPr anchor="ctr"/>
                </a:tc>
                <a:extLst>
                  <a:ext uri="{0D108BD9-81ED-4DB2-BD59-A6C34878D82A}">
                    <a16:rowId xmlns:a16="http://schemas.microsoft.com/office/drawing/2014/main" val="85209771"/>
                  </a:ext>
                </a:extLst>
              </a:tr>
              <a:tr h="594688">
                <a:tc>
                  <a:txBody>
                    <a:bodyPr/>
                    <a:lstStyle/>
                    <a:p>
                      <a:pPr algn="ctr"/>
                      <a:r>
                        <a:rPr lang="es-MX" sz="1400" noProof="0" err="1">
                          <a:latin typeface="Times New Roman" panose="02020603050405020304" pitchFamily="18" charset="0"/>
                          <a:cs typeface="Times New Roman" panose="02020603050405020304" pitchFamily="18" charset="0"/>
                        </a:rPr>
                        <a:t>Parking_controlador_node</a:t>
                      </a:r>
                      <a:endParaRPr lang="es-MX" sz="1400" noProof="0">
                        <a:latin typeface="Times New Roman" panose="02020603050405020304" pitchFamily="18" charset="0"/>
                        <a:cs typeface="Times New Roman" panose="02020603050405020304" pitchFamily="18" charset="0"/>
                      </a:endParaRPr>
                    </a:p>
                  </a:txBody>
                  <a:tcPr anchor="ctr"/>
                </a:tc>
                <a:tc>
                  <a:txBody>
                    <a:bodyPr/>
                    <a:lstStyle/>
                    <a:p>
                      <a:pPr algn="ctr"/>
                      <a:r>
                        <a:rPr lang="es-MX" sz="1400" noProof="0">
                          <a:latin typeface="Times New Roman" panose="02020603050405020304" pitchFamily="18" charset="0"/>
                          <a:cs typeface="Times New Roman" panose="02020603050405020304" pitchFamily="18" charset="0"/>
                        </a:rPr>
                        <a:t>Publicador/Suscriptor de ROS 2</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Nodo encargado de realizar la lógica de estacionamiento y proporcionar datos vitales para la simulación</a:t>
                      </a:r>
                    </a:p>
                  </a:txBody>
                  <a:tcPr anchor="ctr"/>
                </a:tc>
                <a:extLst>
                  <a:ext uri="{0D108BD9-81ED-4DB2-BD59-A6C34878D82A}">
                    <a16:rowId xmlns:a16="http://schemas.microsoft.com/office/drawing/2014/main" val="4061031278"/>
                  </a:ext>
                </a:extLst>
              </a:tr>
              <a:tr h="849610">
                <a:tc>
                  <a:txBody>
                    <a:bodyPr/>
                    <a:lstStyle/>
                    <a:p>
                      <a:pPr algn="ctr"/>
                      <a:r>
                        <a:rPr lang="es-MX" sz="1400" noProof="0" err="1">
                          <a:latin typeface="Times New Roman" panose="02020603050405020304" pitchFamily="18" charset="0"/>
                          <a:cs typeface="Times New Roman" panose="02020603050405020304" pitchFamily="18" charset="0"/>
                        </a:rPr>
                        <a:t>Gazebo_sim_node</a:t>
                      </a:r>
                      <a:endParaRPr lang="es-MX" sz="1400" noProof="0">
                        <a:latin typeface="Times New Roman" panose="02020603050405020304" pitchFamily="18" charset="0"/>
                        <a:cs typeface="Times New Roman" panose="02020603050405020304" pitchFamily="18" charset="0"/>
                      </a:endParaRPr>
                    </a:p>
                  </a:txBody>
                  <a:tcPr anchor="ctr"/>
                </a:tc>
                <a:tc>
                  <a:txBody>
                    <a:bodyPr/>
                    <a:lstStyle/>
                    <a:p>
                      <a:pPr algn="ctr"/>
                      <a:r>
                        <a:rPr lang="es-MX" sz="1400" noProof="0">
                          <a:latin typeface="Times New Roman" panose="02020603050405020304" pitchFamily="18" charset="0"/>
                          <a:cs typeface="Times New Roman" panose="02020603050405020304" pitchFamily="18" charset="0"/>
                        </a:rPr>
                        <a:t>Suscriptor de Gazebo </a:t>
                      </a:r>
                    </a:p>
                  </a:txBody>
                  <a:tcPr anchor="ctr"/>
                </a:tc>
                <a:tc>
                  <a:txBody>
                    <a:bodyPr/>
                    <a:lstStyle/>
                    <a:p>
                      <a:pPr algn="ctr"/>
                      <a:r>
                        <a:rPr lang="es-MX" sz="1400" noProof="0">
                          <a:latin typeface="Times New Roman" panose="02020603050405020304" pitchFamily="18" charset="0"/>
                          <a:cs typeface="Times New Roman" panose="02020603050405020304" pitchFamily="18" charset="0"/>
                        </a:rPr>
                        <a:t>Nodo encargado de obtener los datos para realizar una simulación</a:t>
                      </a:r>
                    </a:p>
                  </a:txBody>
                  <a:tcPr anchor="ctr"/>
                </a:tc>
                <a:extLst>
                  <a:ext uri="{0D108BD9-81ED-4DB2-BD59-A6C34878D82A}">
                    <a16:rowId xmlns:a16="http://schemas.microsoft.com/office/drawing/2014/main" val="3591840781"/>
                  </a:ext>
                </a:extLst>
              </a:tr>
              <a:tr h="1213730">
                <a:tc>
                  <a:txBody>
                    <a:bodyPr/>
                    <a:lstStyle/>
                    <a:p>
                      <a:pPr algn="ctr"/>
                      <a:r>
                        <a:rPr lang="es-MX" sz="1400" noProof="0" err="1">
                          <a:latin typeface="Times New Roman" panose="02020603050405020304" pitchFamily="18" charset="0"/>
                          <a:cs typeface="Times New Roman" panose="02020603050405020304" pitchFamily="18" charset="0"/>
                        </a:rPr>
                        <a:t>Rviz_node</a:t>
                      </a:r>
                      <a:endParaRPr lang="es-MX" sz="1400" noProof="0">
                        <a:latin typeface="Times New Roman" panose="02020603050405020304" pitchFamily="18" charset="0"/>
                        <a:cs typeface="Times New Roman" panose="02020603050405020304" pitchFamily="18" charset="0"/>
                      </a:endParaRPr>
                    </a:p>
                  </a:txBody>
                  <a:tcPr anchor="ctr"/>
                </a:tc>
                <a:tc>
                  <a:txBody>
                    <a:bodyPr/>
                    <a:lstStyle/>
                    <a:p>
                      <a:pPr algn="ctr"/>
                      <a:r>
                        <a:rPr lang="es-MX" sz="1400" noProof="0">
                          <a:latin typeface="Times New Roman" panose="02020603050405020304" pitchFamily="18" charset="0"/>
                          <a:cs typeface="Times New Roman" panose="02020603050405020304" pitchFamily="18" charset="0"/>
                        </a:rPr>
                        <a:t>Suscriptor de </a:t>
                      </a:r>
                      <a:r>
                        <a:rPr lang="es-MX" sz="1400" noProof="0" err="1">
                          <a:latin typeface="Times New Roman" panose="02020603050405020304" pitchFamily="18" charset="0"/>
                          <a:cs typeface="Times New Roman" panose="02020603050405020304" pitchFamily="18" charset="0"/>
                        </a:rPr>
                        <a:t>Rviz</a:t>
                      </a:r>
                      <a:endParaRPr lang="es-MX" sz="1400" noProof="0">
                        <a:latin typeface="Times New Roman" panose="02020603050405020304" pitchFamily="18" charset="0"/>
                        <a:cs typeface="Times New Roman" panose="02020603050405020304" pitchFamily="18" charset="0"/>
                      </a:endParaRPr>
                    </a:p>
                  </a:txBody>
                  <a:tcPr anchor="ctr"/>
                </a:tc>
                <a:tc>
                  <a:txBody>
                    <a:bodyPr/>
                    <a:lstStyle/>
                    <a:p>
                      <a:pPr algn="ctr"/>
                      <a:r>
                        <a:rPr lang="es-MX" sz="1400" noProof="0">
                          <a:latin typeface="Times New Roman" panose="02020603050405020304" pitchFamily="18" charset="0"/>
                          <a:cs typeface="Times New Roman" panose="02020603050405020304" pitchFamily="18" charset="0"/>
                        </a:rPr>
                        <a:t>Nodo encargado de ajustar la </a:t>
                      </a:r>
                      <a:r>
                        <a:rPr lang="es-MX" sz="1400" noProof="0" err="1">
                          <a:latin typeface="Times New Roman" panose="02020603050405020304" pitchFamily="18" charset="0"/>
                          <a:cs typeface="Times New Roman" panose="02020603050405020304" pitchFamily="18" charset="0"/>
                        </a:rPr>
                        <a:t>vizualización</a:t>
                      </a:r>
                      <a:r>
                        <a:rPr lang="es-MX" sz="1400" noProof="0">
                          <a:latin typeface="Times New Roman" panose="02020603050405020304" pitchFamily="18" charset="0"/>
                          <a:cs typeface="Times New Roman" panose="02020603050405020304" pitchFamily="18" charset="0"/>
                        </a:rPr>
                        <a:t> de los datos antes simulados</a:t>
                      </a:r>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p:txBody>
          <a:bodyPr/>
          <a:lstStyle/>
          <a:p>
            <a:fld id="{A49DFD55-3C28-40EF-9E31-A92D2E4017FF}" type="slidenum">
              <a:rPr lang="es-MX" noProof="0" smtClean="0"/>
              <a:pPr/>
              <a:t>14</a:t>
            </a:fld>
            <a:endParaRPr lang="es-MX" noProof="0"/>
          </a:p>
        </p:txBody>
      </p:sp>
    </p:spTree>
    <p:extLst>
      <p:ext uri="{BB962C8B-B14F-4D97-AF65-F5344CB8AC3E}">
        <p14:creationId xmlns:p14="http://schemas.microsoft.com/office/powerpoint/2010/main" val="165816461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619A5-F3F9-F971-4C79-DC10AD0D70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55043A-3D10-8C95-4CBE-502C748A2DC1}"/>
              </a:ext>
            </a:extLst>
          </p:cNvPr>
          <p:cNvSpPr>
            <a:spLocks noGrp="1"/>
          </p:cNvSpPr>
          <p:nvPr>
            <p:ph type="title"/>
          </p:nvPr>
        </p:nvSpPr>
        <p:spPr>
          <a:xfrm>
            <a:off x="252283" y="737695"/>
            <a:ext cx="3247662" cy="1917700"/>
          </a:xfrm>
        </p:spPr>
        <p:txBody>
          <a:bodyPr>
            <a:normAutofit/>
          </a:bodyPr>
          <a:lstStyle/>
          <a:p>
            <a:r>
              <a:rPr lang="es-MX" noProof="0"/>
              <a:t>Nodos </a:t>
            </a:r>
            <a:r>
              <a:rPr lang="es-MX" sz="2400" noProof="0"/>
              <a:t>Y</a:t>
            </a:r>
            <a:br>
              <a:rPr lang="es-MX" sz="2400" noProof="0"/>
            </a:br>
            <a:r>
              <a:rPr lang="es-MX" sz="2400" noProof="0"/>
              <a:t> tópicos</a:t>
            </a:r>
          </a:p>
        </p:txBody>
      </p:sp>
      <p:sp>
        <p:nvSpPr>
          <p:cNvPr id="5" name="Slide Number Placeholder 4">
            <a:extLst>
              <a:ext uri="{FF2B5EF4-FFF2-40B4-BE49-F238E27FC236}">
                <a16:creationId xmlns:a16="http://schemas.microsoft.com/office/drawing/2014/main" id="{3B49A543-041A-CE27-CCF6-A239F7CF8E33}"/>
              </a:ext>
            </a:extLst>
          </p:cNvPr>
          <p:cNvSpPr>
            <a:spLocks noGrp="1"/>
          </p:cNvSpPr>
          <p:nvPr>
            <p:ph type="sldNum" sz="quarter" idx="12"/>
          </p:nvPr>
        </p:nvSpPr>
        <p:spPr/>
        <p:txBody>
          <a:bodyPr/>
          <a:lstStyle/>
          <a:p>
            <a:fld id="{A49DFD55-3C28-40EF-9E31-A92D2E4017FF}" type="slidenum">
              <a:rPr lang="es-MX" noProof="0" smtClean="0"/>
              <a:pPr/>
              <a:t>15</a:t>
            </a:fld>
            <a:endParaRPr lang="es-MX" noProof="0"/>
          </a:p>
        </p:txBody>
      </p:sp>
      <p:pic>
        <p:nvPicPr>
          <p:cNvPr id="2" name="Picture 1" descr="A table of text with black and white text&#10;&#10;AI-generated content may be incorrect.">
            <a:extLst>
              <a:ext uri="{FF2B5EF4-FFF2-40B4-BE49-F238E27FC236}">
                <a16:creationId xmlns:a16="http://schemas.microsoft.com/office/drawing/2014/main" id="{F6F8B747-19D3-1E6D-7D72-1A20C0E87A64}"/>
              </a:ext>
            </a:extLst>
          </p:cNvPr>
          <p:cNvPicPr>
            <a:picLocks noChangeAspect="1"/>
          </p:cNvPicPr>
          <p:nvPr/>
        </p:nvPicPr>
        <p:blipFill>
          <a:blip r:embed="rId3"/>
          <a:stretch>
            <a:fillRect/>
          </a:stretch>
        </p:blipFill>
        <p:spPr>
          <a:xfrm>
            <a:off x="2101072" y="734054"/>
            <a:ext cx="8881252" cy="5375512"/>
          </a:xfrm>
          <a:prstGeom prst="rect">
            <a:avLst/>
          </a:prstGeom>
        </p:spPr>
      </p:pic>
    </p:spTree>
    <p:extLst>
      <p:ext uri="{BB962C8B-B14F-4D97-AF65-F5344CB8AC3E}">
        <p14:creationId xmlns:p14="http://schemas.microsoft.com/office/powerpoint/2010/main" val="33880906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75A5474-24F6-DC01-8BC9-CBF5477C68B1}"/>
              </a:ext>
            </a:extLst>
          </p:cNvPr>
          <p:cNvSpPr>
            <a:spLocks noGrp="1"/>
          </p:cNvSpPr>
          <p:nvPr>
            <p:ph type="title"/>
          </p:nvPr>
        </p:nvSpPr>
        <p:spPr>
          <a:xfrm>
            <a:off x="5272945" y="0"/>
            <a:ext cx="3248025" cy="1389799"/>
          </a:xfrm>
        </p:spPr>
        <p:txBody>
          <a:bodyPr>
            <a:normAutofit/>
          </a:bodyPr>
          <a:lstStyle/>
          <a:p>
            <a:pPr marL="342900" indent="-342900">
              <a:buFont typeface="Arial" panose="020B0604020202020204" pitchFamily="34" charset="0"/>
              <a:buChar char="•"/>
            </a:pPr>
            <a:r>
              <a:rPr lang="es-MX" sz="2400" noProof="0"/>
              <a:t>PCB</a:t>
            </a:r>
          </a:p>
        </p:txBody>
      </p:sp>
      <p:sp>
        <p:nvSpPr>
          <p:cNvPr id="3" name="Content Placeholder 2">
            <a:extLst>
              <a:ext uri="{FF2B5EF4-FFF2-40B4-BE49-F238E27FC236}">
                <a16:creationId xmlns:a16="http://schemas.microsoft.com/office/drawing/2014/main" id="{A7F88799-C7FE-0016-1EC9-CF022E21E17B}"/>
              </a:ext>
            </a:extLst>
          </p:cNvPr>
          <p:cNvSpPr>
            <a:spLocks noGrp="1"/>
          </p:cNvSpPr>
          <p:nvPr>
            <p:ph sz="half" idx="16"/>
          </p:nvPr>
        </p:nvSpPr>
        <p:spPr>
          <a:xfrm>
            <a:off x="559261" y="809002"/>
            <a:ext cx="3247662" cy="429772"/>
          </a:xfrm>
        </p:spPr>
        <p:txBody>
          <a:bodyPr/>
          <a:lstStyle/>
          <a:p>
            <a:r>
              <a:rPr lang="es-MX" noProof="0"/>
              <a:t>DISEÑO:</a:t>
            </a:r>
          </a:p>
        </p:txBody>
      </p:sp>
      <p:sp>
        <p:nvSpPr>
          <p:cNvPr id="5" name="Slide Number Placeholder 4">
            <a:extLst>
              <a:ext uri="{FF2B5EF4-FFF2-40B4-BE49-F238E27FC236}">
                <a16:creationId xmlns:a16="http://schemas.microsoft.com/office/drawing/2014/main" id="{CAF529A7-D6F4-AD00-D79B-85D13B6D9D01}"/>
              </a:ext>
            </a:extLst>
          </p:cNvPr>
          <p:cNvSpPr>
            <a:spLocks noGrp="1"/>
          </p:cNvSpPr>
          <p:nvPr>
            <p:ph type="sldNum" sz="quarter" idx="12"/>
          </p:nvPr>
        </p:nvSpPr>
        <p:spPr/>
        <p:txBody>
          <a:bodyPr/>
          <a:lstStyle/>
          <a:p>
            <a:fld id="{A49DFD55-3C28-40EF-9E31-A92D2E4017FF}" type="slidenum">
              <a:rPr lang="es-MX" noProof="0" smtClean="0"/>
              <a:pPr/>
              <a:t>16</a:t>
            </a:fld>
            <a:endParaRPr lang="es-MX" noProof="0"/>
          </a:p>
        </p:txBody>
      </p:sp>
      <p:pic>
        <p:nvPicPr>
          <p:cNvPr id="2" name="Picture 1" descr="A green circuit board with many small holes&#10;&#10;AI-generated content may be incorrect.">
            <a:extLst>
              <a:ext uri="{FF2B5EF4-FFF2-40B4-BE49-F238E27FC236}">
                <a16:creationId xmlns:a16="http://schemas.microsoft.com/office/drawing/2014/main" id="{4899F663-FD92-CCAC-7C24-29B13E2C53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04" b="91644" l="8241" r="94295">
                        <a14:foregroundMark x1="8399" y1="45418" x2="8399" y2="45418"/>
                        <a14:foregroundMark x1="21632" y1="91375" x2="21632" y2="91375"/>
                        <a14:foregroundMark x1="90808" y1="45822" x2="90808" y2="45822"/>
                        <a14:foregroundMark x1="94295" y1="50000" x2="94295" y2="50000"/>
                        <a14:foregroundMark x1="75911" y1="9838" x2="75911" y2="9838"/>
                        <a14:foregroundMark x1="10143" y1="55121" x2="19889" y2="91644"/>
                        <a14:foregroundMark x1="17829" y1="87871" x2="17829" y2="87871"/>
                        <a14:foregroundMark x1="18146" y1="85984" x2="17591" y2="88140"/>
                        <a14:foregroundMark x1="9350" y1="49057" x2="8796" y2="49057"/>
                        <a14:foregroundMark x1="8558" y1="49596" x2="8954" y2="47978"/>
                        <a14:backgroundMark x1="8241" y1="42318" x2="8241" y2="42318"/>
                        <a14:backgroundMark x1="20840" y1="92992" x2="20840" y2="92992"/>
                        <a14:backgroundMark x1="93344" y1="50674" x2="93344" y2="50674"/>
                        <a14:backgroundMark x1="76070" y1="10512" x2="76070" y2="10512"/>
                      </a14:backgroundRemoval>
                    </a14:imgEffect>
                  </a14:imgLayer>
                </a14:imgProps>
              </a:ext>
            </a:extLst>
          </a:blip>
          <a:stretch>
            <a:fillRect/>
          </a:stretch>
        </p:blipFill>
        <p:spPr>
          <a:xfrm>
            <a:off x="6236423" y="1911284"/>
            <a:ext cx="5955577" cy="3556262"/>
          </a:xfrm>
          <a:prstGeom prst="rect">
            <a:avLst/>
          </a:prstGeom>
        </p:spPr>
      </p:pic>
      <p:pic>
        <p:nvPicPr>
          <p:cNvPr id="7" name="Imagen 6" descr="Diagrama&#10;&#10;El contenido generado por IA puede ser incorrecto.">
            <a:extLst>
              <a:ext uri="{FF2B5EF4-FFF2-40B4-BE49-F238E27FC236}">
                <a16:creationId xmlns:a16="http://schemas.microsoft.com/office/drawing/2014/main" id="{C0D3DFD5-EBB0-84FB-59A7-E778EC1C9B33}"/>
              </a:ext>
            </a:extLst>
          </p:cNvPr>
          <p:cNvPicPr>
            <a:picLocks noChangeAspect="1"/>
          </p:cNvPicPr>
          <p:nvPr/>
        </p:nvPicPr>
        <p:blipFill>
          <a:blip r:embed="rId4"/>
          <a:srcRect b="4080"/>
          <a:stretch/>
        </p:blipFill>
        <p:spPr>
          <a:xfrm>
            <a:off x="477425" y="4189932"/>
            <a:ext cx="4925732" cy="2639879"/>
          </a:xfrm>
          <a:prstGeom prst="rect">
            <a:avLst/>
          </a:prstGeom>
        </p:spPr>
      </p:pic>
      <p:pic>
        <p:nvPicPr>
          <p:cNvPr id="9" name="Imagen 8" descr="Diagrama&#10;&#10;El contenido generado por IA puede ser incorrecto.">
            <a:extLst>
              <a:ext uri="{FF2B5EF4-FFF2-40B4-BE49-F238E27FC236}">
                <a16:creationId xmlns:a16="http://schemas.microsoft.com/office/drawing/2014/main" id="{E58A822C-0E2A-59FD-167B-5B9A553A989B}"/>
              </a:ext>
            </a:extLst>
          </p:cNvPr>
          <p:cNvPicPr>
            <a:picLocks noChangeAspect="1"/>
          </p:cNvPicPr>
          <p:nvPr/>
        </p:nvPicPr>
        <p:blipFill>
          <a:blip r:embed="rId5"/>
          <a:srcRect r="6193" b="5602"/>
          <a:stretch/>
        </p:blipFill>
        <p:spPr>
          <a:xfrm>
            <a:off x="468421" y="1188193"/>
            <a:ext cx="5235844" cy="2622548"/>
          </a:xfrm>
          <a:prstGeom prst="rect">
            <a:avLst/>
          </a:prstGeom>
        </p:spPr>
      </p:pic>
      <p:sp>
        <p:nvSpPr>
          <p:cNvPr id="12" name="Content Placeholder 2">
            <a:extLst>
              <a:ext uri="{FF2B5EF4-FFF2-40B4-BE49-F238E27FC236}">
                <a16:creationId xmlns:a16="http://schemas.microsoft.com/office/drawing/2014/main" id="{D4E14B7F-228F-61A5-E62C-465D74BDC918}"/>
              </a:ext>
            </a:extLst>
          </p:cNvPr>
          <p:cNvSpPr txBox="1">
            <a:spLocks/>
          </p:cNvSpPr>
          <p:nvPr/>
        </p:nvSpPr>
        <p:spPr>
          <a:xfrm>
            <a:off x="477425" y="4043967"/>
            <a:ext cx="3247662" cy="429772"/>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5214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noProof="0"/>
              <a:t>Circuito:</a:t>
            </a:r>
          </a:p>
        </p:txBody>
      </p:sp>
      <p:sp>
        <p:nvSpPr>
          <p:cNvPr id="13" name="Content Placeholder 2">
            <a:extLst>
              <a:ext uri="{FF2B5EF4-FFF2-40B4-BE49-F238E27FC236}">
                <a16:creationId xmlns:a16="http://schemas.microsoft.com/office/drawing/2014/main" id="{0F0B7A69-AC18-761D-D2EF-BD6C9F991DDF}"/>
              </a:ext>
            </a:extLst>
          </p:cNvPr>
          <p:cNvSpPr txBox="1">
            <a:spLocks/>
          </p:cNvSpPr>
          <p:nvPr/>
        </p:nvSpPr>
        <p:spPr>
          <a:xfrm>
            <a:off x="6688254" y="1838095"/>
            <a:ext cx="3247662" cy="429772"/>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5214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noProof="0"/>
              <a:t>Modelo 3D:</a:t>
            </a:r>
          </a:p>
        </p:txBody>
      </p:sp>
    </p:spTree>
    <p:extLst>
      <p:ext uri="{BB962C8B-B14F-4D97-AF65-F5344CB8AC3E}">
        <p14:creationId xmlns:p14="http://schemas.microsoft.com/office/powerpoint/2010/main" val="18761359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721359"/>
          </a:xfrm>
        </p:spPr>
        <p:txBody>
          <a:bodyPr>
            <a:normAutofit fontScale="90000"/>
          </a:bodyPr>
          <a:lstStyle/>
          <a:p>
            <a:pPr marL="342900" indent="-342900">
              <a:buFont typeface="Arial" panose="020B0604020202020204" pitchFamily="34" charset="0"/>
              <a:buChar char="•"/>
            </a:pPr>
            <a:r>
              <a:rPr lang="es-MX" sz="2800" noProof="0"/>
              <a:t>Modelo CAD</a:t>
            </a:r>
            <a:br>
              <a:rPr lang="es-MX" sz="2800" noProof="0"/>
            </a:br>
            <a:endParaRPr lang="es-MX" sz="2800" noProof="0"/>
          </a:p>
        </p:txBody>
      </p:sp>
      <p:pic>
        <p:nvPicPr>
          <p:cNvPr id="3" name="Content Placeholder 2" descr="A grey toy car with wheels&#10;&#10;AI-generated content may be incorrect.">
            <a:extLst>
              <a:ext uri="{FF2B5EF4-FFF2-40B4-BE49-F238E27FC236}">
                <a16:creationId xmlns:a16="http://schemas.microsoft.com/office/drawing/2014/main" id="{4E3F5F20-4375-E8B7-912C-BAC68BFBC498}"/>
              </a:ext>
            </a:extLst>
          </p:cNvPr>
          <p:cNvPicPr>
            <a:picLocks noGrp="1" noChangeAspect="1"/>
          </p:cNvPicPr>
          <p:nvPr>
            <p:ph sz="half" idx="14"/>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43811" t="36201" r="31757" b="13035"/>
          <a:stretch/>
        </p:blipFill>
        <p:spPr>
          <a:xfrm>
            <a:off x="7325360" y="1559773"/>
            <a:ext cx="3302514" cy="3630339"/>
          </a:xfrm>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p:txBody>
          <a:bodyPr/>
          <a:lstStyle/>
          <a:p>
            <a:fld id="{A49DFD55-3C28-40EF-9E31-A92D2E4017FF}" type="slidenum">
              <a:rPr lang="es-MX" noProof="0" smtClean="0"/>
              <a:pPr/>
              <a:t>17</a:t>
            </a:fld>
            <a:endParaRPr lang="es-MX" noProof="0"/>
          </a:p>
        </p:txBody>
      </p:sp>
      <p:pic>
        <p:nvPicPr>
          <p:cNvPr id="7" name="Picture 6" descr="A metal frame with red wheels&#10;&#10;AI-generated content may be incorrect.">
            <a:extLst>
              <a:ext uri="{FF2B5EF4-FFF2-40B4-BE49-F238E27FC236}">
                <a16:creationId xmlns:a16="http://schemas.microsoft.com/office/drawing/2014/main" id="{B2E4B304-40C2-FAEF-15DF-2AE7E213F7C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6389" y1="48556" x2="26389" y2="48556"/>
                        <a14:backgroundMark x1="28611" y1="49606" x2="45139" y2="27297"/>
                        <a14:backgroundMark x1="21806" y1="59318" x2="28750" y2="43570"/>
                        <a14:backgroundMark x1="32917" y1="65354" x2="38611" y2="81627"/>
                        <a14:backgroundMark x1="38611" y1="81627" x2="38611" y2="81890"/>
                        <a14:backgroundMark x1="56111" y1="88451" x2="79861" y2="62205"/>
                        <a14:backgroundMark x1="40000" y1="43045" x2="40000" y2="43045"/>
                        <a14:backgroundMark x1="44583" y1="42520" x2="44583" y2="42520"/>
                        <a14:backgroundMark x1="44444" y1="43045" x2="44444" y2="43045"/>
                        <a14:backgroundMark x1="42639" y1="47507" x2="42639" y2="47507"/>
                        <a14:backgroundMark x1="55833" y1="31234" x2="55833" y2="31234"/>
                        <a14:backgroundMark x1="70278" y1="96850" x2="70278" y2="96850"/>
                        <a14:backgroundMark x1="73611" y1="95013" x2="73611" y2="95013"/>
                        <a14:backgroundMark x1="69722" y1="91339" x2="69722" y2="91339"/>
                        <a14:backgroundMark x1="55694" y1="32021" x2="54583" y2="30709"/>
                        <a14:backgroundMark x1="55139" y1="31496" x2="57361" y2="31496"/>
                        <a14:backgroundMark x1="46389" y1="43832" x2="47222" y2="43307"/>
                        <a14:backgroundMark x1="55556" y1="68241" x2="55972" y2="67454"/>
                        <a14:backgroundMark x1="56944" y1="67192" x2="55417" y2="67454"/>
                        <a14:backgroundMark x1="55833" y1="68241" x2="54861" y2="66929"/>
                        <a14:backgroundMark x1="59028" y1="71391" x2="59028" y2="71391"/>
                      </a14:backgroundRemoval>
                    </a14:imgEffect>
                    <a14:imgEffect>
                      <a14:sharpenSoften amount="25000"/>
                    </a14:imgEffect>
                  </a14:imgLayer>
                </a14:imgProps>
              </a:ext>
            </a:extLst>
          </a:blip>
          <a:srcRect l="30755" t="27914" r="26587" b="14229"/>
          <a:stretch/>
        </p:blipFill>
        <p:spPr>
          <a:xfrm>
            <a:off x="1341119" y="1635187"/>
            <a:ext cx="4533155" cy="3620767"/>
          </a:xfrm>
          <a:prstGeom prst="rect">
            <a:avLst/>
          </a:prstGeom>
        </p:spPr>
      </p:pic>
    </p:spTree>
    <p:extLst>
      <p:ext uri="{BB962C8B-B14F-4D97-AF65-F5344CB8AC3E}">
        <p14:creationId xmlns:p14="http://schemas.microsoft.com/office/powerpoint/2010/main" val="63692980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p:txBody>
          <a:bodyPr anchor="b"/>
          <a:lstStyle/>
          <a:p>
            <a:r>
              <a:rPr lang="es-MX" noProof="0"/>
              <a:t>SIMULACION</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idx="1"/>
          </p:nvPr>
        </p:nvSpPr>
        <p:spPr/>
        <p:txBody>
          <a:bodyPr/>
          <a:lstStyle/>
          <a:p>
            <a:r>
              <a:rPr lang="es-MX" noProof="0"/>
              <a:t>Rviz2</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s-MX" noProof="0" smtClean="0"/>
              <a:pPr/>
              <a:t>18</a:t>
            </a:fld>
            <a:endParaRPr lang="es-MX" noProof="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4294967295"/>
          </p:nvPr>
        </p:nvSpPr>
        <p:spPr>
          <a:xfrm>
            <a:off x="7265015" y="1825625"/>
            <a:ext cx="3943350" cy="449263"/>
          </a:xfrm>
        </p:spPr>
        <p:txBody>
          <a:bodyPr>
            <a:normAutofit lnSpcReduction="10000"/>
          </a:bodyPr>
          <a:lstStyle/>
          <a:p>
            <a:r>
              <a:rPr lang="es-MX" noProof="0"/>
              <a:t>Gazebo</a:t>
            </a:r>
          </a:p>
        </p:txBody>
      </p:sp>
      <p:pic>
        <p:nvPicPr>
          <p:cNvPr id="4" name="Picture 3">
            <a:extLst>
              <a:ext uri="{FF2B5EF4-FFF2-40B4-BE49-F238E27FC236}">
                <a16:creationId xmlns:a16="http://schemas.microsoft.com/office/drawing/2014/main" id="{A02DAC1C-5E7D-6CCA-CB6F-7BD4B729F289}"/>
              </a:ext>
            </a:extLst>
          </p:cNvPr>
          <p:cNvPicPr>
            <a:picLocks noChangeAspect="1"/>
          </p:cNvPicPr>
          <p:nvPr/>
        </p:nvPicPr>
        <p:blipFill>
          <a:blip r:embed="rId3"/>
          <a:srcRect l="3500" r="14834" b="17659"/>
          <a:stretch/>
        </p:blipFill>
        <p:spPr>
          <a:xfrm>
            <a:off x="7535794" y="2608421"/>
            <a:ext cx="3086486" cy="2742406"/>
          </a:xfrm>
          <a:prstGeom prst="rect">
            <a:avLst/>
          </a:prstGeom>
        </p:spPr>
      </p:pic>
      <p:pic>
        <p:nvPicPr>
          <p:cNvPr id="7" name="Picture 6">
            <a:extLst>
              <a:ext uri="{FF2B5EF4-FFF2-40B4-BE49-F238E27FC236}">
                <a16:creationId xmlns:a16="http://schemas.microsoft.com/office/drawing/2014/main" id="{9360F85A-405F-FCB0-0AA4-7EACBEBACFD6}"/>
              </a:ext>
            </a:extLst>
          </p:cNvPr>
          <p:cNvPicPr>
            <a:picLocks noChangeAspect="1"/>
          </p:cNvPicPr>
          <p:nvPr/>
        </p:nvPicPr>
        <p:blipFill>
          <a:blip r:embed="rId4"/>
          <a:stretch>
            <a:fillRect/>
          </a:stretch>
        </p:blipFill>
        <p:spPr>
          <a:xfrm>
            <a:off x="1681481" y="2643008"/>
            <a:ext cx="4251959" cy="2707819"/>
          </a:xfrm>
          <a:prstGeom prst="rect">
            <a:avLst/>
          </a:prstGeom>
        </p:spPr>
      </p:pic>
    </p:spTree>
    <p:extLst>
      <p:ext uri="{BB962C8B-B14F-4D97-AF65-F5344CB8AC3E}">
        <p14:creationId xmlns:p14="http://schemas.microsoft.com/office/powerpoint/2010/main" val="24035779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7803358" y="228600"/>
            <a:ext cx="4941771" cy="3200400"/>
          </a:xfrm>
        </p:spPr>
        <p:txBody>
          <a:bodyPr/>
          <a:lstStyle/>
          <a:p>
            <a:r>
              <a:rPr lang="es-MX" noProof="0">
                <a:solidFill>
                  <a:schemeClr val="tx1"/>
                </a:solidFill>
              </a:rPr>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4294967295"/>
          </p:nvPr>
        </p:nvSpPr>
        <p:spPr>
          <a:xfrm>
            <a:off x="9448800" y="6356350"/>
            <a:ext cx="2743200" cy="365125"/>
          </a:xfrm>
        </p:spPr>
        <p:txBody>
          <a:bodyPr/>
          <a:lstStyle/>
          <a:p>
            <a:fld id="{A49DFD55-3C28-40EF-9E31-A92D2E4017FF}" type="slidenum">
              <a:rPr lang="es-MX" noProof="0" smtClean="0"/>
              <a:pPr/>
              <a:t>19</a:t>
            </a:fld>
            <a:endParaRPr lang="es-MX" noProof="0"/>
          </a:p>
        </p:txBody>
      </p:sp>
      <p:sp>
        <p:nvSpPr>
          <p:cNvPr id="4" name="Title 1">
            <a:extLst>
              <a:ext uri="{FF2B5EF4-FFF2-40B4-BE49-F238E27FC236}">
                <a16:creationId xmlns:a16="http://schemas.microsoft.com/office/drawing/2014/main" id="{3158535A-2AAE-43F9-9B90-333FBB9D5C31}"/>
              </a:ext>
            </a:extLst>
          </p:cNvPr>
          <p:cNvSpPr txBox="1">
            <a:spLocks/>
          </p:cNvSpPr>
          <p:nvPr/>
        </p:nvSpPr>
        <p:spPr>
          <a:xfrm>
            <a:off x="732347" y="4516120"/>
            <a:ext cx="7721600" cy="2638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s-MX" noProof="0">
                <a:solidFill>
                  <a:schemeClr val="tx1"/>
                </a:solidFill>
              </a:rPr>
              <a:t>Sistema de Estacionamiento en Paralelo para plataforma móvil tipo Ackermann</a:t>
            </a:r>
          </a:p>
        </p:txBody>
      </p:sp>
      <p:sp>
        <p:nvSpPr>
          <p:cNvPr id="8" name="Title 1">
            <a:extLst>
              <a:ext uri="{FF2B5EF4-FFF2-40B4-BE49-F238E27FC236}">
                <a16:creationId xmlns:a16="http://schemas.microsoft.com/office/drawing/2014/main" id="{38898E6B-4F1A-44FE-8383-F16DFF187BCD}"/>
              </a:ext>
            </a:extLst>
          </p:cNvPr>
          <p:cNvSpPr txBox="1">
            <a:spLocks/>
          </p:cNvSpPr>
          <p:nvPr/>
        </p:nvSpPr>
        <p:spPr>
          <a:xfrm>
            <a:off x="6705600" y="2495541"/>
            <a:ext cx="5794035" cy="25423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s-MX" sz="1600" noProof="0"/>
              <a:t>Luis Armando Enciso Nava 215766 </a:t>
            </a:r>
          </a:p>
          <a:p>
            <a:r>
              <a:rPr lang="es-MX" sz="1600" noProof="0"/>
              <a:t>Luis Eli Soto Arredondo 201018     </a:t>
            </a:r>
          </a:p>
          <a:p>
            <a:r>
              <a:rPr lang="es-MX" sz="1600" noProof="0"/>
              <a:t>Francisco Javier </a:t>
            </a:r>
            <a:r>
              <a:rPr lang="es-MX" sz="1600" noProof="0" err="1"/>
              <a:t>Hernandez</a:t>
            </a:r>
            <a:r>
              <a:rPr lang="es-MX" sz="1600" noProof="0"/>
              <a:t> </a:t>
            </a:r>
            <a:r>
              <a:rPr lang="es-MX" sz="1600" noProof="0" err="1"/>
              <a:t>Gutierrez</a:t>
            </a:r>
            <a:r>
              <a:rPr lang="es-MX" sz="1600" noProof="0"/>
              <a:t> 201215         </a:t>
            </a:r>
            <a:r>
              <a:rPr lang="es-MX" sz="1600" noProof="0" err="1"/>
              <a:t>Angel</a:t>
            </a:r>
            <a:r>
              <a:rPr lang="es-MX" sz="1600" noProof="0"/>
              <a:t> Reynaldo </a:t>
            </a:r>
            <a:r>
              <a:rPr lang="es-MX" sz="1600" noProof="0" err="1"/>
              <a:t>Garcia</a:t>
            </a:r>
            <a:r>
              <a:rPr lang="es-MX" sz="1600" noProof="0"/>
              <a:t> Saucedo 201957        </a:t>
            </a:r>
          </a:p>
          <a:p>
            <a:r>
              <a:rPr lang="es-MX" sz="1600" noProof="0"/>
              <a:t>Jorge </a:t>
            </a:r>
            <a:r>
              <a:rPr lang="es-MX" sz="1600" noProof="0" err="1"/>
              <a:t>Ivan</a:t>
            </a:r>
            <a:r>
              <a:rPr lang="es-MX" sz="1600" noProof="0"/>
              <a:t> Ruiz </a:t>
            </a:r>
            <a:r>
              <a:rPr lang="es-MX" sz="1600" noProof="0" err="1"/>
              <a:t>EspinozA</a:t>
            </a:r>
            <a:r>
              <a:rPr lang="es-MX" sz="1600" noProof="0"/>
              <a:t> 201621</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p:txBody>
          <a:bodyPr anchor="ctr">
            <a:normAutofit/>
          </a:bodyPr>
          <a:lstStyle/>
          <a:p>
            <a:r>
              <a:rPr lang="es-MX" noProof="0"/>
              <a:t>Introducción:</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14"/>
          </p:nvPr>
        </p:nvSpPr>
        <p:spPr>
          <a:xfrm>
            <a:off x="306071" y="1910027"/>
            <a:ext cx="10068136" cy="3031489"/>
          </a:xfrm>
        </p:spPr>
        <p:txBody>
          <a:bodyPr vert="horz" lIns="91440" tIns="0" rIns="91440" bIns="45720" rtlCol="0" anchor="t">
            <a:noAutofit/>
          </a:bodyPr>
          <a:lstStyle/>
          <a:p>
            <a:pPr algn="just"/>
            <a:r>
              <a:rPr lang="es-MX" sz="2000">
                <a:ea typeface="+mn-lt"/>
                <a:cs typeface="+mn-lt"/>
              </a:rPr>
              <a:t>Este proyecto </a:t>
            </a:r>
            <a:r>
              <a:rPr lang="es-MX" sz="2000" noProof="0">
                <a:ea typeface="+mn-lt"/>
                <a:cs typeface="+mn-lt"/>
              </a:rPr>
              <a:t>propone </a:t>
            </a:r>
            <a:r>
              <a:rPr lang="es-MX" sz="2000">
                <a:ea typeface="+mn-lt"/>
                <a:cs typeface="+mn-lt"/>
              </a:rPr>
              <a:t>la implementación </a:t>
            </a:r>
            <a:r>
              <a:rPr lang="es-MX" sz="2000" noProof="0">
                <a:ea typeface="+mn-lt"/>
                <a:cs typeface="+mn-lt"/>
              </a:rPr>
              <a:t>de un sistema de estacionamiento en paralelo para una </a:t>
            </a:r>
            <a:r>
              <a:rPr lang="es-MX" sz="2000">
                <a:ea typeface="+mn-lt"/>
                <a:cs typeface="+mn-lt"/>
              </a:rPr>
              <a:t>plataforma </a:t>
            </a:r>
            <a:r>
              <a:rPr lang="es-MX" sz="2000" noProof="0">
                <a:ea typeface="+mn-lt"/>
                <a:cs typeface="+mn-lt"/>
              </a:rPr>
              <a:t>con </a:t>
            </a:r>
            <a:r>
              <a:rPr lang="es-MX" sz="2000">
                <a:ea typeface="+mn-lt"/>
                <a:cs typeface="+mn-lt"/>
              </a:rPr>
              <a:t>configuración </a:t>
            </a:r>
            <a:r>
              <a:rPr lang="es-MX" sz="2000" noProof="0">
                <a:ea typeface="+mn-lt"/>
                <a:cs typeface="+mn-lt"/>
              </a:rPr>
              <a:t>Ackermann.</a:t>
            </a:r>
            <a:r>
              <a:rPr lang="es-MX" sz="2000">
                <a:ea typeface="+mn-lt"/>
                <a:cs typeface="+mn-lt"/>
              </a:rPr>
              <a:t> Para ello, se utilizarán dispositivos ESP32, los cuales serán programados para que sean capaces tanto del control de movimientos de la plataforma móvil como de</a:t>
            </a:r>
            <a:endParaRPr lang="es-MX" sz="2000"/>
          </a:p>
          <a:p>
            <a:pPr algn="just"/>
            <a:r>
              <a:rPr lang="es-MX" sz="2000">
                <a:ea typeface="+mn-lt"/>
                <a:cs typeface="+mn-lt"/>
              </a:rPr>
              <a:t>la recopilacion y procesamiento de datos esenciales. A través de la programacion, el sistema realizara las mediciones necesarias para ejecutar la maniobra de estacionamiento. Además, los datos obtenidos serán transmitidos a otros dispositivos, permitiendo </a:t>
            </a:r>
            <a:r>
              <a:rPr lang="es-MX" sz="2000" err="1">
                <a:ea typeface="+mn-lt"/>
                <a:cs typeface="+mn-lt"/>
              </a:rPr>
              <a:t>ası</a:t>
            </a:r>
            <a:r>
              <a:rPr lang="es-MX" sz="2000">
                <a:ea typeface="+mn-lt"/>
                <a:cs typeface="+mn-lt"/>
              </a:rPr>
              <a:t> la simulación digital del movimiento y su implementación en el modelo físico.</a:t>
            </a:r>
            <a:endParaRPr lang="es-MX" sz="200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3"/>
          </p:nvPr>
        </p:nvSpPr>
        <p:spPr/>
        <p:txBody>
          <a:bodyPr anchor="ctr">
            <a:normAutofit/>
          </a:bodyPr>
          <a:lstStyle/>
          <a:p>
            <a:pPr>
              <a:spcAft>
                <a:spcPts val="600"/>
              </a:spcAft>
            </a:pPr>
            <a:fld id="{A49DFD55-3C28-40EF-9E31-A92D2E4017FF}" type="slidenum">
              <a:rPr lang="es-MX" noProof="0" smtClean="0"/>
              <a:pPr>
                <a:spcAft>
                  <a:spcPts val="600"/>
                </a:spcAft>
              </a:pPr>
              <a:t>2</a:t>
            </a:fld>
            <a:endParaRPr lang="es-MX" noProof="0"/>
          </a:p>
        </p:txBody>
      </p:sp>
      <p:pic>
        <p:nvPicPr>
          <p:cNvPr id="4098" name="Picture 2" descr="Descubre cómo estacionarte en paralelo">
            <a:extLst>
              <a:ext uri="{FF2B5EF4-FFF2-40B4-BE49-F238E27FC236}">
                <a16:creationId xmlns:a16="http://schemas.microsoft.com/office/drawing/2014/main" id="{03CF6432-740D-EBAD-8752-7E28FA5CEE1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89778" l="3667" r="96667">
                        <a14:foregroundMark x1="3333" y1="50222" x2="86667" y2="59556"/>
                        <a14:foregroundMark x1="86667" y1="59556" x2="95667" y2="53333"/>
                        <a14:foregroundMark x1="95667" y1="53333" x2="95667" y2="52889"/>
                        <a14:foregroundMark x1="81000" y1="60444" x2="90667" y2="63111"/>
                        <a14:foregroundMark x1="90667" y1="63111" x2="96667" y2="49333"/>
                        <a14:foregroundMark x1="96667" y1="49333" x2="96000" y2="47556"/>
                        <a14:foregroundMark x1="96333" y1="48444" x2="77667" y2="48444"/>
                        <a14:foregroundMark x1="20000" y1="57333" x2="11000" y2="62667"/>
                        <a14:foregroundMark x1="11000" y1="62667" x2="2333" y2="51111"/>
                        <a14:foregroundMark x1="2333" y1="51111" x2="9667" y2="62667"/>
                        <a14:foregroundMark x1="9667" y1="62667" x2="12000" y2="50222"/>
                        <a14:foregroundMark x1="4000" y1="55556" x2="4000" y2="55556"/>
                        <a14:foregroundMark x1="3667" y1="63111" x2="3667" y2="63111"/>
                        <a14:foregroundMark x1="3667" y1="63556" x2="3667" y2="63556"/>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6206793" y="4592701"/>
            <a:ext cx="4986625" cy="2121506"/>
          </a:xfrm>
          <a:prstGeom prst="rect">
            <a:avLst/>
          </a:prstGeom>
          <a:solidFill>
            <a:srgbClr val="FFFFFF"/>
          </a:solidFill>
        </p:spPr>
      </p:pic>
    </p:spTree>
    <p:extLst>
      <p:ext uri="{BB962C8B-B14F-4D97-AF65-F5344CB8AC3E}">
        <p14:creationId xmlns:p14="http://schemas.microsoft.com/office/powerpoint/2010/main" val="17007001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88405" y="318851"/>
            <a:ext cx="3094710" cy="692817"/>
          </a:xfrm>
        </p:spPr>
        <p:txBody>
          <a:bodyPr/>
          <a:lstStyle/>
          <a:p>
            <a:pPr algn="ctr"/>
            <a:r>
              <a:rPr lang="es-MX" sz="3200" noProof="0"/>
              <a:t>Objetivo:</a:t>
            </a:r>
            <a:endParaRPr lang="es-MX" noProof="0"/>
          </a:p>
        </p:txBody>
      </p:sp>
      <p:sp>
        <p:nvSpPr>
          <p:cNvPr id="4" name="TextBox 3">
            <a:extLst>
              <a:ext uri="{FF2B5EF4-FFF2-40B4-BE49-F238E27FC236}">
                <a16:creationId xmlns:a16="http://schemas.microsoft.com/office/drawing/2014/main" id="{5EC683A9-0796-21D2-8F9D-858A9792EC79}"/>
              </a:ext>
            </a:extLst>
          </p:cNvPr>
          <p:cNvSpPr txBox="1"/>
          <p:nvPr/>
        </p:nvSpPr>
        <p:spPr>
          <a:xfrm>
            <a:off x="1635760" y="998919"/>
            <a:ext cx="9998323" cy="830997"/>
          </a:xfrm>
          <a:prstGeom prst="rect">
            <a:avLst/>
          </a:prstGeom>
          <a:noFill/>
        </p:spPr>
        <p:txBody>
          <a:bodyPr wrap="square" lIns="91440" tIns="45720" rIns="91440" bIns="45720" anchor="t">
            <a:spAutoFit/>
          </a:bodyPr>
          <a:lstStyle/>
          <a:p>
            <a:pPr algn="just"/>
            <a:r>
              <a:rPr lang="es-MX" sz="2400"/>
              <a:t>Implementar</a:t>
            </a:r>
            <a:r>
              <a:rPr lang="es-MX" sz="2400" noProof="0"/>
              <a:t> un sistema de estacionamiento en paralelo para una plataforma móvil tipo Ackermann.</a:t>
            </a:r>
          </a:p>
        </p:txBody>
      </p:sp>
      <p:sp>
        <p:nvSpPr>
          <p:cNvPr id="6" name="TextBox 5">
            <a:extLst>
              <a:ext uri="{FF2B5EF4-FFF2-40B4-BE49-F238E27FC236}">
                <a16:creationId xmlns:a16="http://schemas.microsoft.com/office/drawing/2014/main" id="{E6D02DF9-768F-6780-072A-BEB5446718DF}"/>
              </a:ext>
            </a:extLst>
          </p:cNvPr>
          <p:cNvSpPr txBox="1"/>
          <p:nvPr/>
        </p:nvSpPr>
        <p:spPr>
          <a:xfrm>
            <a:off x="1524000" y="1946653"/>
            <a:ext cx="6096000" cy="584775"/>
          </a:xfrm>
          <a:prstGeom prst="rect">
            <a:avLst/>
          </a:prstGeom>
          <a:noFill/>
        </p:spPr>
        <p:txBody>
          <a:bodyPr wrap="square">
            <a:spAutoFit/>
          </a:bodyPr>
          <a:lstStyle/>
          <a:p>
            <a:r>
              <a:rPr lang="es-MX" sz="3200" noProof="0"/>
              <a:t>Objetivos </a:t>
            </a:r>
            <a:r>
              <a:rPr lang="es-MX" sz="2800" noProof="0"/>
              <a:t>Particulares</a:t>
            </a:r>
            <a:r>
              <a:rPr lang="es-MX" sz="3200" noProof="0"/>
              <a:t>:</a:t>
            </a:r>
          </a:p>
        </p:txBody>
      </p:sp>
      <p:sp>
        <p:nvSpPr>
          <p:cNvPr id="8" name="TextBox 7">
            <a:extLst>
              <a:ext uri="{FF2B5EF4-FFF2-40B4-BE49-F238E27FC236}">
                <a16:creationId xmlns:a16="http://schemas.microsoft.com/office/drawing/2014/main" id="{31EEC7E0-F2DC-5DEA-8100-E086434D4DD6}"/>
              </a:ext>
            </a:extLst>
          </p:cNvPr>
          <p:cNvSpPr txBox="1"/>
          <p:nvPr/>
        </p:nvSpPr>
        <p:spPr>
          <a:xfrm>
            <a:off x="1747520" y="2648165"/>
            <a:ext cx="8282380" cy="2554545"/>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s-MX" sz="2000" noProof="0">
                <a:ea typeface="+mn-lt"/>
                <a:cs typeface="+mn-lt"/>
              </a:rPr>
              <a:t>Equipar una plataforma móvil tipo Ackermann con un sistema que sea capaz de realizar maniobras de estacionamiento en paralelo.</a:t>
            </a:r>
          </a:p>
          <a:p>
            <a:pPr marL="285750" indent="-285750" algn="just">
              <a:buFont typeface="Arial" panose="020B0604020202020204" pitchFamily="34" charset="0"/>
              <a:buChar char="•"/>
            </a:pPr>
            <a:endParaRPr lang="es-MX" sz="2000" noProof="0"/>
          </a:p>
          <a:p>
            <a:pPr marL="285750" indent="-285750" algn="just">
              <a:buFont typeface="Arial" panose="020B0604020202020204" pitchFamily="34" charset="0"/>
              <a:buChar char="•"/>
            </a:pPr>
            <a:r>
              <a:rPr lang="es-MX" sz="2000">
                <a:ea typeface="+mn-lt"/>
                <a:cs typeface="+mn-lt"/>
              </a:rPr>
              <a:t>Crear una representación tridimensional que muestre </a:t>
            </a:r>
            <a:r>
              <a:rPr lang="es-MX" sz="2000" noProof="0">
                <a:ea typeface="+mn-lt"/>
                <a:cs typeface="+mn-lt"/>
              </a:rPr>
              <a:t>los </a:t>
            </a:r>
            <a:r>
              <a:rPr lang="es-MX" sz="2000">
                <a:ea typeface="+mn-lt"/>
                <a:cs typeface="+mn-lt"/>
              </a:rPr>
              <a:t>movimientos de </a:t>
            </a:r>
            <a:r>
              <a:rPr lang="es-MX" sz="2000" noProof="0">
                <a:ea typeface="+mn-lt"/>
                <a:cs typeface="+mn-lt"/>
              </a:rPr>
              <a:t>la </a:t>
            </a:r>
            <a:r>
              <a:rPr lang="es-MX" sz="2000">
                <a:ea typeface="+mn-lt"/>
                <a:cs typeface="+mn-lt"/>
              </a:rPr>
              <a:t>plataforma </a:t>
            </a:r>
            <a:r>
              <a:rPr lang="es-MX" sz="2000" noProof="0">
                <a:ea typeface="+mn-lt"/>
                <a:cs typeface="+mn-lt"/>
              </a:rPr>
              <a:t>de </a:t>
            </a:r>
            <a:r>
              <a:rPr lang="es-MX" sz="2000">
                <a:ea typeface="+mn-lt"/>
                <a:cs typeface="+mn-lt"/>
              </a:rPr>
              <a:t>manera sincronizada con su ejecución física</a:t>
            </a:r>
            <a:r>
              <a:rPr lang="es-MX" sz="2000" noProof="0">
                <a:ea typeface="+mn-lt"/>
                <a:cs typeface="+mn-lt"/>
              </a:rPr>
              <a:t>.</a:t>
            </a:r>
          </a:p>
          <a:p>
            <a:pPr algn="just"/>
            <a:endParaRPr lang="es-MX" sz="2000" noProof="0"/>
          </a:p>
          <a:p>
            <a:pPr marL="285750" indent="-285750" algn="just">
              <a:buFont typeface="Arial" panose="020B0604020202020204" pitchFamily="34" charset="0"/>
              <a:buChar char="•"/>
            </a:pPr>
            <a:r>
              <a:rPr lang="es-MX" sz="2000">
                <a:ea typeface="+mn-lt"/>
                <a:cs typeface="+mn-lt"/>
              </a:rPr>
              <a:t>Implementar un sistema</a:t>
            </a:r>
            <a:r>
              <a:rPr lang="es-MX" sz="2000" noProof="0">
                <a:ea typeface="+mn-lt"/>
                <a:cs typeface="+mn-lt"/>
              </a:rPr>
              <a:t> de </a:t>
            </a:r>
            <a:r>
              <a:rPr lang="es-MX" sz="2000">
                <a:ea typeface="+mn-lt"/>
                <a:cs typeface="+mn-lt"/>
              </a:rPr>
              <a:t>comunicación para </a:t>
            </a:r>
            <a:r>
              <a:rPr lang="es-MX" sz="2000" noProof="0">
                <a:ea typeface="+mn-lt"/>
                <a:cs typeface="+mn-lt"/>
              </a:rPr>
              <a:t>la </a:t>
            </a:r>
            <a:r>
              <a:rPr lang="es-MX" sz="2000">
                <a:ea typeface="+mn-lt"/>
                <a:cs typeface="+mn-lt"/>
              </a:rPr>
              <a:t>transmisión de datos entre el microcontrolador, la simulación 3D y el robot móvil físico</a:t>
            </a:r>
            <a:r>
              <a:rPr lang="es-MX" sz="2000" noProof="0">
                <a:ea typeface="+mn-lt"/>
                <a:cs typeface="+mn-lt"/>
              </a:rPr>
              <a:t>.</a:t>
            </a:r>
          </a:p>
        </p:txBody>
      </p:sp>
    </p:spTree>
    <p:extLst>
      <p:ext uri="{BB962C8B-B14F-4D97-AF65-F5344CB8AC3E}">
        <p14:creationId xmlns:p14="http://schemas.microsoft.com/office/powerpoint/2010/main" val="40551849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FA96-D636-F2DE-C626-CC68E96D4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F3AF4-4B04-8B6C-1BD6-8B72C1884C1B}"/>
              </a:ext>
            </a:extLst>
          </p:cNvPr>
          <p:cNvSpPr>
            <a:spLocks noGrp="1"/>
          </p:cNvSpPr>
          <p:nvPr>
            <p:ph type="title"/>
          </p:nvPr>
        </p:nvSpPr>
        <p:spPr>
          <a:xfrm>
            <a:off x="608965" y="924672"/>
            <a:ext cx="7289964" cy="557213"/>
          </a:xfrm>
        </p:spPr>
        <p:txBody>
          <a:bodyPr>
            <a:normAutofit fontScale="90000"/>
          </a:bodyPr>
          <a:lstStyle/>
          <a:p>
            <a:pPr algn="ctr"/>
            <a:r>
              <a:rPr lang="es-MX" noProof="0"/>
              <a:t>¿Qué es estacionamiento en paralelo?</a:t>
            </a:r>
          </a:p>
        </p:txBody>
      </p:sp>
      <p:sp>
        <p:nvSpPr>
          <p:cNvPr id="8" name="TextBox 7">
            <a:extLst>
              <a:ext uri="{FF2B5EF4-FFF2-40B4-BE49-F238E27FC236}">
                <a16:creationId xmlns:a16="http://schemas.microsoft.com/office/drawing/2014/main" id="{6900D5CF-4523-409A-EDC9-5888F2656B37}"/>
              </a:ext>
            </a:extLst>
          </p:cNvPr>
          <p:cNvSpPr txBox="1"/>
          <p:nvPr/>
        </p:nvSpPr>
        <p:spPr>
          <a:xfrm>
            <a:off x="828560" y="1797784"/>
            <a:ext cx="8544560" cy="1631216"/>
          </a:xfrm>
          <a:prstGeom prst="rect">
            <a:avLst/>
          </a:prstGeom>
          <a:noFill/>
        </p:spPr>
        <p:txBody>
          <a:bodyPr wrap="square" lIns="91440" tIns="45720" rIns="91440" bIns="45720" anchor="t">
            <a:spAutoFit/>
          </a:bodyPr>
          <a:lstStyle/>
          <a:p>
            <a:pPr algn="just"/>
            <a:r>
              <a:rPr lang="es-MX" sz="2000" noProof="0"/>
              <a:t>Es una maniobra en la que un conductor por medio de su vehículo se estaciona en línea con otros vehículos, ocupando el espacio entre dos coches los cuales ya están previamente estacionados. Se define estacionamiento paralelo porque una vez estacionado el automóvil luego de la maniobra, éste queda en paralelo al borde de la calzada. </a:t>
            </a:r>
          </a:p>
        </p:txBody>
      </p:sp>
      <p:sp>
        <p:nvSpPr>
          <p:cNvPr id="3" name="TextBox 7">
            <a:extLst>
              <a:ext uri="{FF2B5EF4-FFF2-40B4-BE49-F238E27FC236}">
                <a16:creationId xmlns:a16="http://schemas.microsoft.com/office/drawing/2014/main" id="{C8F8534F-E5D0-A24F-9488-F1BC492A5C87}"/>
              </a:ext>
            </a:extLst>
          </p:cNvPr>
          <p:cNvSpPr txBox="1"/>
          <p:nvPr/>
        </p:nvSpPr>
        <p:spPr>
          <a:xfrm>
            <a:off x="949896" y="4411869"/>
            <a:ext cx="4150944" cy="707886"/>
          </a:xfrm>
          <a:prstGeom prst="rect">
            <a:avLst/>
          </a:prstGeom>
          <a:noFill/>
        </p:spPr>
        <p:txBody>
          <a:bodyPr wrap="square" lIns="91440" tIns="45720" rIns="91440" bIns="45720" anchor="t">
            <a:spAutoFit/>
          </a:bodyPr>
          <a:lstStyle/>
          <a:p>
            <a:r>
              <a:rPr lang="es-MX" sz="2000" b="1" noProof="0">
                <a:highlight>
                  <a:srgbClr val="FFFF00"/>
                </a:highlight>
              </a:rPr>
              <a:t>Este tipo de estacionamiento se ve comúnmente en calles urbanas</a:t>
            </a:r>
            <a:endParaRPr lang="es-MX" sz="2000" noProof="0">
              <a:highlight>
                <a:srgbClr val="FFFF00"/>
              </a:highlight>
            </a:endParaRPr>
          </a:p>
        </p:txBody>
      </p:sp>
      <p:pic>
        <p:nvPicPr>
          <p:cNvPr id="7" name="Imagen 6">
            <a:extLst>
              <a:ext uri="{FF2B5EF4-FFF2-40B4-BE49-F238E27FC236}">
                <a16:creationId xmlns:a16="http://schemas.microsoft.com/office/drawing/2014/main" id="{4EEF6380-85B2-C582-0463-97963C5CF94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22526"/>
          <a:stretch/>
        </p:blipFill>
        <p:spPr>
          <a:xfrm>
            <a:off x="5271875" y="3503586"/>
            <a:ext cx="6428864" cy="2354289"/>
          </a:xfrm>
          <a:prstGeom prst="rect">
            <a:avLst/>
          </a:prstGeom>
        </p:spPr>
      </p:pic>
    </p:spTree>
    <p:extLst>
      <p:ext uri="{BB962C8B-B14F-4D97-AF65-F5344CB8AC3E}">
        <p14:creationId xmlns:p14="http://schemas.microsoft.com/office/powerpoint/2010/main" val="33433921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noProof="0"/>
          </a:p>
        </p:txBody>
      </p:sp>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noProof="0"/>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032418" y="1058299"/>
            <a:ext cx="10591999" cy="1023584"/>
          </a:xfrm>
        </p:spPr>
        <p:txBody>
          <a:bodyPr>
            <a:normAutofit/>
          </a:bodyPr>
          <a:lstStyle/>
          <a:p>
            <a:r>
              <a:rPr lang="es-MX" sz="4000" noProof="0"/>
              <a:t>Materiales: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053223" y="2081883"/>
            <a:ext cx="4550391" cy="4070303"/>
          </a:xfrm>
        </p:spPr>
        <p:txBody>
          <a:bodyPr anchor="ctr">
            <a:normAutofit/>
          </a:bodyPr>
          <a:lstStyle/>
          <a:p>
            <a:r>
              <a:rPr lang="es-MX" sz="2000" noProof="0"/>
              <a:t>Chasis con dirección tipo Ackerman</a:t>
            </a:r>
          </a:p>
          <a:p>
            <a:r>
              <a:rPr lang="es-MX" sz="2000" noProof="0"/>
              <a:t>Microcontrolador ESP-32</a:t>
            </a:r>
          </a:p>
          <a:p>
            <a:r>
              <a:rPr lang="es-MX" sz="2000" noProof="0"/>
              <a:t>Sensor láser “time </a:t>
            </a:r>
            <a:r>
              <a:rPr lang="es-MX" sz="2000" noProof="0" err="1"/>
              <a:t>of</a:t>
            </a:r>
            <a:r>
              <a:rPr lang="es-MX" sz="2000" noProof="0"/>
              <a:t> </a:t>
            </a:r>
            <a:r>
              <a:rPr lang="es-MX" sz="2000" noProof="0" err="1"/>
              <a:t>fly</a:t>
            </a:r>
            <a:r>
              <a:rPr lang="es-MX" sz="2000" noProof="0"/>
              <a:t>” VL053X</a:t>
            </a:r>
          </a:p>
          <a:p>
            <a:r>
              <a:rPr lang="es-MX" sz="2000" noProof="0"/>
              <a:t>Unidad de medición inercial IMU (MPU 6050)</a:t>
            </a:r>
          </a:p>
          <a:p>
            <a:r>
              <a:rPr lang="es-MX" sz="2000" noProof="0"/>
              <a:t>Batería 12V 3600 </a:t>
            </a:r>
            <a:r>
              <a:rPr lang="es-MX" sz="2000" noProof="0" err="1"/>
              <a:t>mah</a:t>
            </a:r>
            <a:endParaRPr lang="es-MX" sz="2000" noProof="0"/>
          </a:p>
          <a:p>
            <a:r>
              <a:rPr lang="es-MX" sz="2000" noProof="0"/>
              <a:t>Motores con </a:t>
            </a:r>
            <a:r>
              <a:rPr lang="es-MX" sz="2000" noProof="0" err="1"/>
              <a:t>Encoder</a:t>
            </a:r>
            <a:r>
              <a:rPr lang="es-MX" sz="2000" noProof="0"/>
              <a:t> de dos canales </a:t>
            </a:r>
          </a:p>
          <a:p>
            <a:r>
              <a:rPr lang="es-MX" sz="2000" noProof="0"/>
              <a:t>Servomotor MG996R</a:t>
            </a:r>
          </a:p>
          <a:p>
            <a:r>
              <a:rPr lang="es-MX" sz="2000" noProof="0" err="1"/>
              <a:t>Buzzer</a:t>
            </a:r>
            <a:r>
              <a:rPr lang="es-MX" sz="2000" noProof="0"/>
              <a:t>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208240" y="6356350"/>
            <a:ext cx="1724679" cy="365125"/>
          </a:xfrm>
        </p:spPr>
        <p:txBody>
          <a:bodyPr>
            <a:normAutofit/>
          </a:bodyPr>
          <a:lstStyle/>
          <a:p>
            <a:pPr>
              <a:spcAft>
                <a:spcPts val="600"/>
              </a:spcAft>
            </a:pPr>
            <a:fld id="{A49DFD55-3C28-40EF-9E31-A92D2E4017FF}" type="slidenum">
              <a:rPr lang="es-MX" noProof="0" smtClean="0">
                <a:solidFill>
                  <a:schemeClr val="tx1"/>
                </a:solidFill>
              </a:rPr>
              <a:pPr>
                <a:spcAft>
                  <a:spcPts val="600"/>
                </a:spcAft>
              </a:pPr>
              <a:t>5</a:t>
            </a:fld>
            <a:endParaRPr lang="es-MX" noProof="0">
              <a:solidFill>
                <a:schemeClr val="tx1"/>
              </a:solidFill>
            </a:endParaRPr>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244234" y="522744"/>
            <a:ext cx="3480041" cy="759781"/>
          </a:xfrm>
        </p:spPr>
        <p:txBody>
          <a:bodyPr>
            <a:normAutofit/>
          </a:bodyPr>
          <a:lstStyle/>
          <a:p>
            <a:r>
              <a:rPr lang="es-MX" sz="1400" noProof="0"/>
              <a:t>Chasis con dirección tipo Ackerman: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p:txBody>
          <a:bodyPr/>
          <a:lstStyle/>
          <a:p>
            <a:fld id="{A49DFD55-3C28-40EF-9E31-A92D2E4017FF}" type="slidenum">
              <a:rPr lang="es-MX" noProof="0" smtClean="0"/>
              <a:pPr/>
              <a:t>6</a:t>
            </a:fld>
            <a:endParaRPr lang="es-MX" noProof="0"/>
          </a:p>
        </p:txBody>
      </p:sp>
      <p:sp>
        <p:nvSpPr>
          <p:cNvPr id="12" name="Text Placeholder 12">
            <a:extLst>
              <a:ext uri="{FF2B5EF4-FFF2-40B4-BE49-F238E27FC236}">
                <a16:creationId xmlns:a16="http://schemas.microsoft.com/office/drawing/2014/main" id="{BBA87502-3565-4559-B8B1-4A5128F659A5}"/>
              </a:ext>
            </a:extLst>
          </p:cNvPr>
          <p:cNvSpPr txBox="1">
            <a:spLocks/>
          </p:cNvSpPr>
          <p:nvPr/>
        </p:nvSpPr>
        <p:spPr>
          <a:xfrm>
            <a:off x="5862320" y="637159"/>
            <a:ext cx="2722880" cy="351284"/>
          </a:xfrm>
          <a:prstGeom prst="rect">
            <a:avLst/>
          </a:prstGeom>
        </p:spPr>
        <p:txBody>
          <a:bodyPr vert="horz" lIns="91440" tIns="45720" rIns="91440" bIns="45720" rtlCol="0" anchor="t">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r>
              <a:rPr lang="es-MX" noProof="0"/>
              <a:t>Motor con </a:t>
            </a:r>
            <a:r>
              <a:rPr lang="es-MX" sz="2000" noProof="0"/>
              <a:t>Motores con </a:t>
            </a:r>
            <a:r>
              <a:rPr lang="es-MX" sz="2000" noProof="0" err="1"/>
              <a:t>Encoder</a:t>
            </a:r>
            <a:r>
              <a:rPr lang="es-MX" sz="2000" noProof="0"/>
              <a:t> de dos canales</a:t>
            </a:r>
            <a:endParaRPr lang="es-MX" noProof="0"/>
          </a:p>
        </p:txBody>
      </p:sp>
      <p:sp>
        <p:nvSpPr>
          <p:cNvPr id="17" name="Text Placeholder 12">
            <a:extLst>
              <a:ext uri="{FF2B5EF4-FFF2-40B4-BE49-F238E27FC236}">
                <a16:creationId xmlns:a16="http://schemas.microsoft.com/office/drawing/2014/main" id="{36DC639A-83F9-184B-C9F0-63CFC371F79A}"/>
              </a:ext>
            </a:extLst>
          </p:cNvPr>
          <p:cNvSpPr txBox="1">
            <a:spLocks/>
          </p:cNvSpPr>
          <p:nvPr/>
        </p:nvSpPr>
        <p:spPr>
          <a:xfrm>
            <a:off x="1088186" y="4392043"/>
            <a:ext cx="2722880" cy="351284"/>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MX" sz="2000" noProof="0"/>
              <a:t>Microcontrolador ESP-32</a:t>
            </a:r>
          </a:p>
        </p:txBody>
      </p:sp>
      <p:pic>
        <p:nvPicPr>
          <p:cNvPr id="2" name="Picture 1" descr="A close-up of a metal cylinder&#10;&#10;AI-generated content may be incorrect.">
            <a:extLst>
              <a:ext uri="{FF2B5EF4-FFF2-40B4-BE49-F238E27FC236}">
                <a16:creationId xmlns:a16="http://schemas.microsoft.com/office/drawing/2014/main" id="{A2D0D1B8-A120-7FE1-233C-8F40141415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35600" t="14815" r="19039" b="20734"/>
          <a:stretch/>
        </p:blipFill>
        <p:spPr>
          <a:xfrm>
            <a:off x="6531950" y="1149212"/>
            <a:ext cx="3110847" cy="2338953"/>
          </a:xfrm>
          <a:prstGeom prst="rect">
            <a:avLst/>
          </a:prstGeom>
        </p:spPr>
      </p:pic>
      <p:pic>
        <p:nvPicPr>
          <p:cNvPr id="3" name="Picture 2" descr="A close-up of a microchip&#10;&#10;AI-generated content may be incorrect.">
            <a:extLst>
              <a:ext uri="{FF2B5EF4-FFF2-40B4-BE49-F238E27FC236}">
                <a16:creationId xmlns:a16="http://schemas.microsoft.com/office/drawing/2014/main" id="{3B329A26-C9FF-CF3D-5F4B-E2517707AF2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Lst>
          </a:blip>
          <a:srcRect l="34807" t="19291" r="17553" b="25187"/>
          <a:stretch/>
        </p:blipFill>
        <p:spPr>
          <a:xfrm>
            <a:off x="1275889" y="4567685"/>
            <a:ext cx="3535051" cy="2180097"/>
          </a:xfrm>
          <a:prstGeom prst="rect">
            <a:avLst/>
          </a:prstGeom>
        </p:spPr>
      </p:pic>
      <p:pic>
        <p:nvPicPr>
          <p:cNvPr id="7" name="Imagen 6">
            <a:extLst>
              <a:ext uri="{FF2B5EF4-FFF2-40B4-BE49-F238E27FC236}">
                <a16:creationId xmlns:a16="http://schemas.microsoft.com/office/drawing/2014/main" id="{BC729090-7571-2393-BAED-3F81AE7652D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25" b="95491" l="4187" r="92110">
                        <a14:foregroundMark x1="14251" y1="57029" x2="12319" y2="33554"/>
                        <a14:foregroundMark x1="12319" y1="33554" x2="15539" y2="31963"/>
                        <a14:foregroundMark x1="10467" y1="54244" x2="4267" y2="42175"/>
                        <a14:foregroundMark x1="36071" y1="86870" x2="45411" y2="95491"/>
                        <a14:foregroundMark x1="45411" y1="95491" x2="45652" y2="92971"/>
                        <a14:foregroundMark x1="52254" y1="9947" x2="57729" y2="7825"/>
                        <a14:foregroundMark x1="90982" y1="42175" x2="92110" y2="58621"/>
                      </a14:backgroundRemoval>
                    </a14:imgEffect>
                  </a14:imgLayer>
                </a14:imgProps>
              </a:ext>
            </a:extLst>
          </a:blip>
          <a:stretch>
            <a:fillRect/>
          </a:stretch>
        </p:blipFill>
        <p:spPr>
          <a:xfrm>
            <a:off x="618707" y="1441368"/>
            <a:ext cx="4192233" cy="2545043"/>
          </a:xfrm>
          <a:prstGeom prst="rect">
            <a:avLst/>
          </a:prstGeom>
        </p:spPr>
      </p:pic>
      <p:sp>
        <p:nvSpPr>
          <p:cNvPr id="4" name="Text Placeholder 12">
            <a:extLst>
              <a:ext uri="{FF2B5EF4-FFF2-40B4-BE49-F238E27FC236}">
                <a16:creationId xmlns:a16="http://schemas.microsoft.com/office/drawing/2014/main" id="{8FD09589-1CF1-DD4C-5B19-EF811B2AD063}"/>
              </a:ext>
            </a:extLst>
          </p:cNvPr>
          <p:cNvSpPr txBox="1">
            <a:spLocks/>
          </p:cNvSpPr>
          <p:nvPr/>
        </p:nvSpPr>
        <p:spPr>
          <a:xfrm>
            <a:off x="6536852" y="3810769"/>
            <a:ext cx="2722880" cy="351284"/>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r>
              <a:rPr lang="es-MX" noProof="0"/>
              <a:t>MPU6050</a:t>
            </a:r>
          </a:p>
        </p:txBody>
      </p:sp>
      <p:pic>
        <p:nvPicPr>
          <p:cNvPr id="14" name="Picture 13" descr="A blue circuit board with many small black and silver pins&#10;&#10;AI-generated content may be incorrect.">
            <a:extLst>
              <a:ext uri="{FF2B5EF4-FFF2-40B4-BE49-F238E27FC236}">
                <a16:creationId xmlns:a16="http://schemas.microsoft.com/office/drawing/2014/main" id="{C3491E78-1523-C3A7-8D55-5341EC563CB0}"/>
              </a:ext>
            </a:extLst>
          </p:cNvPr>
          <p:cNvPicPr>
            <a:picLocks noChangeAspect="1"/>
          </p:cNvPicPr>
          <p:nvPr/>
        </p:nvPicPr>
        <p:blipFill>
          <a:blip r:embed="rId9"/>
          <a:srcRect r="4142" b="6369"/>
          <a:stretch/>
        </p:blipFill>
        <p:spPr>
          <a:xfrm>
            <a:off x="6735620" y="4396314"/>
            <a:ext cx="2325344" cy="2325160"/>
          </a:xfrm>
          <a:prstGeom prst="rect">
            <a:avLst/>
          </a:prstGeom>
        </p:spPr>
      </p:pic>
    </p:spTree>
    <p:extLst>
      <p:ext uri="{BB962C8B-B14F-4D97-AF65-F5344CB8AC3E}">
        <p14:creationId xmlns:p14="http://schemas.microsoft.com/office/powerpoint/2010/main" val="20323120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9709F-7FD2-C22F-F2C0-0F55D76AD7E1}"/>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5BBBA076-FB90-1BDB-2620-BDEE2E459A80}"/>
              </a:ext>
            </a:extLst>
          </p:cNvPr>
          <p:cNvSpPr>
            <a:spLocks noGrp="1"/>
          </p:cNvSpPr>
          <p:nvPr>
            <p:ph type="body" idx="1"/>
          </p:nvPr>
        </p:nvSpPr>
        <p:spPr>
          <a:xfrm>
            <a:off x="0" y="637159"/>
            <a:ext cx="2722880" cy="351284"/>
          </a:xfrm>
        </p:spPr>
        <p:txBody>
          <a:bodyPr>
            <a:normAutofit fontScale="92500" lnSpcReduction="10000"/>
          </a:bodyPr>
          <a:lstStyle/>
          <a:p>
            <a:pPr lvl="1"/>
            <a:r>
              <a:rPr lang="es-MX" b="0" noProof="0"/>
              <a:t>Batería 12v</a:t>
            </a:r>
          </a:p>
        </p:txBody>
      </p:sp>
      <p:sp>
        <p:nvSpPr>
          <p:cNvPr id="68" name="Slide Number Placeholder 67">
            <a:extLst>
              <a:ext uri="{FF2B5EF4-FFF2-40B4-BE49-F238E27FC236}">
                <a16:creationId xmlns:a16="http://schemas.microsoft.com/office/drawing/2014/main" id="{B07D65E4-2A38-F710-B107-380D1B1EB30A}"/>
              </a:ext>
            </a:extLst>
          </p:cNvPr>
          <p:cNvSpPr>
            <a:spLocks noGrp="1"/>
          </p:cNvSpPr>
          <p:nvPr>
            <p:ph type="sldNum" sz="quarter" idx="13"/>
          </p:nvPr>
        </p:nvSpPr>
        <p:spPr/>
        <p:txBody>
          <a:bodyPr/>
          <a:lstStyle/>
          <a:p>
            <a:fld id="{A49DFD55-3C28-40EF-9E31-A92D2E4017FF}" type="slidenum">
              <a:rPr lang="es-MX" noProof="0" smtClean="0"/>
              <a:pPr/>
              <a:t>7</a:t>
            </a:fld>
            <a:endParaRPr lang="es-MX" noProof="0"/>
          </a:p>
        </p:txBody>
      </p:sp>
      <p:sp>
        <p:nvSpPr>
          <p:cNvPr id="12" name="Text Placeholder 12">
            <a:extLst>
              <a:ext uri="{FF2B5EF4-FFF2-40B4-BE49-F238E27FC236}">
                <a16:creationId xmlns:a16="http://schemas.microsoft.com/office/drawing/2014/main" id="{DE350728-318F-6611-28FC-0D7A182501A4}"/>
              </a:ext>
            </a:extLst>
          </p:cNvPr>
          <p:cNvSpPr txBox="1">
            <a:spLocks/>
          </p:cNvSpPr>
          <p:nvPr/>
        </p:nvSpPr>
        <p:spPr>
          <a:xfrm>
            <a:off x="5862320" y="637159"/>
            <a:ext cx="2722880" cy="351284"/>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r>
              <a:rPr lang="es-MX" b="0" noProof="0"/>
              <a:t>Sensor VL053X</a:t>
            </a:r>
          </a:p>
        </p:txBody>
      </p:sp>
      <p:sp>
        <p:nvSpPr>
          <p:cNvPr id="17" name="Text Placeholder 12">
            <a:extLst>
              <a:ext uri="{FF2B5EF4-FFF2-40B4-BE49-F238E27FC236}">
                <a16:creationId xmlns:a16="http://schemas.microsoft.com/office/drawing/2014/main" id="{1B799FA5-916B-9660-AF64-E8070C490B1F}"/>
              </a:ext>
            </a:extLst>
          </p:cNvPr>
          <p:cNvSpPr txBox="1">
            <a:spLocks/>
          </p:cNvSpPr>
          <p:nvPr/>
        </p:nvSpPr>
        <p:spPr>
          <a:xfrm>
            <a:off x="6096000" y="4040759"/>
            <a:ext cx="2722880" cy="351284"/>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r>
              <a:rPr lang="es-MX" b="0" noProof="0"/>
              <a:t>Servomotor</a:t>
            </a:r>
          </a:p>
        </p:txBody>
      </p:sp>
      <p:sp>
        <p:nvSpPr>
          <p:cNvPr id="2" name="Text Placeholder 12">
            <a:extLst>
              <a:ext uri="{FF2B5EF4-FFF2-40B4-BE49-F238E27FC236}">
                <a16:creationId xmlns:a16="http://schemas.microsoft.com/office/drawing/2014/main" id="{D6F41BCB-DADF-5408-B48E-54A883DE33D5}"/>
              </a:ext>
            </a:extLst>
          </p:cNvPr>
          <p:cNvSpPr txBox="1">
            <a:spLocks/>
          </p:cNvSpPr>
          <p:nvPr/>
        </p:nvSpPr>
        <p:spPr>
          <a:xfrm>
            <a:off x="-1" y="4040759"/>
            <a:ext cx="3419061" cy="351284"/>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r>
              <a:rPr lang="es-MX" b="0" noProof="0" err="1"/>
              <a:t>Buzzer</a:t>
            </a:r>
            <a:endParaRPr lang="es-MX" b="0" noProof="0"/>
          </a:p>
        </p:txBody>
      </p:sp>
      <p:pic>
        <p:nvPicPr>
          <p:cNvPr id="3" name="Picture 2">
            <a:extLst>
              <a:ext uri="{FF2B5EF4-FFF2-40B4-BE49-F238E27FC236}">
                <a16:creationId xmlns:a16="http://schemas.microsoft.com/office/drawing/2014/main" id="{0AC74F9D-DDE7-7999-9F68-4610192D70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7361" y1="69291" x2="37917" y2="58268"/>
                        <a14:foregroundMark x1="54028" y1="74016" x2="53333" y2="72178"/>
                        <a14:backgroundMark x1="74583" y1="12336" x2="50000" y2="8924"/>
                        <a14:backgroundMark x1="66806" y1="13123" x2="49722" y2="10236"/>
                        <a14:backgroundMark x1="65139" y1="14961" x2="49444" y2="11549"/>
                      </a14:backgroundRemoval>
                    </a14:imgEffect>
                    <a14:imgEffect>
                      <a14:sharpenSoften amount="50000"/>
                    </a14:imgEffect>
                  </a14:imgLayer>
                </a14:imgProps>
              </a:ext>
            </a:extLst>
          </a:blip>
          <a:stretch>
            <a:fillRect/>
          </a:stretch>
        </p:blipFill>
        <p:spPr>
          <a:xfrm rot="7740636">
            <a:off x="6704033" y="3938433"/>
            <a:ext cx="4563509" cy="2416460"/>
          </a:xfrm>
          <a:prstGeom prst="rect">
            <a:avLst/>
          </a:prstGeom>
        </p:spPr>
      </p:pic>
      <p:pic>
        <p:nvPicPr>
          <p:cNvPr id="4" name="Picture 3" descr="A black round object with a hole&#10;&#10;AI-generated content may be incorrect.">
            <a:extLst>
              <a:ext uri="{FF2B5EF4-FFF2-40B4-BE49-F238E27FC236}">
                <a16:creationId xmlns:a16="http://schemas.microsoft.com/office/drawing/2014/main" id="{94A4A5A0-F005-C785-DCCC-20AE8068D4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45707" y1="43914" x2="46338" y2="63962"/>
                        <a14:backgroundMark x1="48106" y1="72076" x2="58081" y2="73031"/>
                        <a14:backgroundMark x1="58081" y1="73031" x2="66919" y2="68258"/>
                      </a14:backgroundRemoval>
                    </a14:imgEffect>
                  </a14:imgLayer>
                </a14:imgProps>
              </a:ext>
            </a:extLst>
          </a:blip>
          <a:srcRect l="41907" t="29845" r="30279"/>
          <a:stretch/>
        </p:blipFill>
        <p:spPr>
          <a:xfrm>
            <a:off x="1461291" y="4433739"/>
            <a:ext cx="2256183" cy="3010620"/>
          </a:xfrm>
          <a:prstGeom prst="rect">
            <a:avLst/>
          </a:prstGeom>
        </p:spPr>
      </p:pic>
      <p:pic>
        <p:nvPicPr>
          <p:cNvPr id="7" name="Imagen 6">
            <a:extLst>
              <a:ext uri="{FF2B5EF4-FFF2-40B4-BE49-F238E27FC236}">
                <a16:creationId xmlns:a16="http://schemas.microsoft.com/office/drawing/2014/main" id="{BA64FD0C-E755-DC90-B767-2F66BEEF6A4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644" b="97904" l="8995" r="89683">
                        <a14:foregroundMark x1="43651" y1="93711" x2="43651" y2="93711"/>
                        <a14:foregroundMark x1="43915" y1="98113" x2="43915" y2="98113"/>
                        <a14:foregroundMark x1="77249" y1="11740" x2="77249" y2="11740"/>
                        <a14:foregroundMark x1="8995" y1="80294" x2="8995" y2="80294"/>
                      </a14:backgroundRemoval>
                    </a14:imgEffect>
                  </a14:imgLayer>
                </a14:imgProps>
              </a:ext>
            </a:extLst>
          </a:blip>
          <a:srcRect r="6421" b="-2741"/>
          <a:stretch/>
        </p:blipFill>
        <p:spPr>
          <a:xfrm rot="4869108">
            <a:off x="1753378" y="524483"/>
            <a:ext cx="2715071" cy="3761636"/>
          </a:xfrm>
          <a:prstGeom prst="rect">
            <a:avLst/>
          </a:prstGeom>
        </p:spPr>
      </p:pic>
      <p:pic>
        <p:nvPicPr>
          <p:cNvPr id="8" name="Imagen 7">
            <a:extLst>
              <a:ext uri="{FF2B5EF4-FFF2-40B4-BE49-F238E27FC236}">
                <a16:creationId xmlns:a16="http://schemas.microsoft.com/office/drawing/2014/main" id="{F29F768D-45D9-F112-D4BE-0187DCF043A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691" b="95704" l="9790" r="90709">
                        <a14:foregroundMark x1="21978" y1="58641" x2="13986" y2="77423"/>
                        <a14:foregroundMark x1="13986" y1="77423" x2="12488" y2="89311"/>
                        <a14:foregroundMark x1="26873" y1="65734" x2="65035" y2="72627"/>
                        <a14:foregroundMark x1="44655" y1="71229" x2="36863" y2="89610"/>
                        <a14:foregroundMark x1="26573" y1="70629" x2="20779" y2="85614"/>
                        <a14:foregroundMark x1="59241" y1="77522" x2="54446" y2="95904"/>
                        <a14:foregroundMark x1="54645" y1="67532" x2="58142" y2="61139"/>
                        <a14:foregroundMark x1="46054" y1="67233" x2="48951" y2="58342"/>
                        <a14:foregroundMark x1="37163" y1="65534" x2="41459" y2="55744"/>
                        <a14:foregroundMark x1="31169" y1="61139" x2="33467" y2="54346"/>
                        <a14:foregroundMark x1="21379" y1="58841" x2="25974" y2="53147"/>
                        <a14:foregroundMark x1="61039" y1="70030" x2="65035" y2="61139"/>
                        <a14:foregroundMark x1="90010" y1="40559" x2="90809" y2="29371"/>
                        <a14:foregroundMark x1="38062" y1="13287" x2="34865" y2="8691"/>
                        <a14:foregroundMark x1="39161" y1="10689" x2="35165" y2="9291"/>
                      </a14:backgroundRemoval>
                    </a14:imgEffect>
                  </a14:imgLayer>
                </a14:imgProps>
              </a:ext>
            </a:extLst>
          </a:blip>
          <a:stretch>
            <a:fillRect/>
          </a:stretch>
        </p:blipFill>
        <p:spPr>
          <a:xfrm>
            <a:off x="6757934" y="1072648"/>
            <a:ext cx="2883906" cy="2883906"/>
          </a:xfrm>
          <a:prstGeom prst="rect">
            <a:avLst/>
          </a:prstGeom>
        </p:spPr>
      </p:pic>
    </p:spTree>
    <p:extLst>
      <p:ext uri="{BB962C8B-B14F-4D97-AF65-F5344CB8AC3E}">
        <p14:creationId xmlns:p14="http://schemas.microsoft.com/office/powerpoint/2010/main" val="1877595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noProof="0"/>
          </a:p>
        </p:txBody>
      </p:sp>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838201" y="365125"/>
            <a:ext cx="5251316" cy="1807305"/>
          </a:xfrm>
        </p:spPr>
        <p:txBody>
          <a:bodyPr vert="horz" lIns="91440" tIns="45720" rIns="91440" bIns="45720" rtlCol="0" anchor="ctr">
            <a:normAutofit/>
          </a:bodyPr>
          <a:lstStyle/>
          <a:p>
            <a:pPr algn="l"/>
            <a:r>
              <a:rPr lang="es-MX" sz="4400" noProof="0"/>
              <a:t>Desarrollo:</a:t>
            </a:r>
          </a:p>
        </p:txBody>
      </p:sp>
      <p:sp>
        <p:nvSpPr>
          <p:cNvPr id="4" name="TextBox 3">
            <a:extLst>
              <a:ext uri="{FF2B5EF4-FFF2-40B4-BE49-F238E27FC236}">
                <a16:creationId xmlns:a16="http://schemas.microsoft.com/office/drawing/2014/main" id="{3F09F368-B43F-AE94-0810-F30A1C33CDFE}"/>
              </a:ext>
            </a:extLst>
          </p:cNvPr>
          <p:cNvSpPr txBox="1"/>
          <p:nvPr/>
        </p:nvSpPr>
        <p:spPr>
          <a:xfrm>
            <a:off x="838200" y="2333297"/>
            <a:ext cx="4619621" cy="3843666"/>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s-MX" sz="1600" noProof="0"/>
              <a:t>ROS 2</a:t>
            </a:r>
          </a:p>
          <a:p>
            <a:pPr marL="342900" indent="-228600">
              <a:lnSpc>
                <a:spcPct val="90000"/>
              </a:lnSpc>
              <a:spcAft>
                <a:spcPts val="600"/>
              </a:spcAft>
              <a:buFont typeface="Arial" panose="020B0604020202020204" pitchFamily="34" charset="0"/>
              <a:buChar char="•"/>
            </a:pPr>
            <a:endParaRPr lang="es-MX" sz="1600" noProof="0"/>
          </a:p>
          <a:p>
            <a:pPr marL="342900" indent="-228600">
              <a:lnSpc>
                <a:spcPct val="90000"/>
              </a:lnSpc>
              <a:spcAft>
                <a:spcPts val="600"/>
              </a:spcAft>
              <a:buFont typeface="Arial" panose="020B0604020202020204" pitchFamily="34" charset="0"/>
              <a:buChar char="•"/>
            </a:pPr>
            <a:r>
              <a:rPr lang="es-MX" sz="1600" noProof="0"/>
              <a:t>Dirección Ackerman</a:t>
            </a:r>
          </a:p>
          <a:p>
            <a:pPr marL="342900" indent="-228600">
              <a:lnSpc>
                <a:spcPct val="90000"/>
              </a:lnSpc>
              <a:spcAft>
                <a:spcPts val="600"/>
              </a:spcAft>
              <a:buFont typeface="Arial" panose="020B0604020202020204" pitchFamily="34" charset="0"/>
              <a:buChar char="•"/>
            </a:pPr>
            <a:endParaRPr lang="es-MX" sz="1600" noProof="0"/>
          </a:p>
          <a:p>
            <a:pPr marL="342900" indent="-228600">
              <a:lnSpc>
                <a:spcPct val="90000"/>
              </a:lnSpc>
              <a:spcAft>
                <a:spcPts val="600"/>
              </a:spcAft>
              <a:buFont typeface="Arial" panose="020B0604020202020204" pitchFamily="34" charset="0"/>
              <a:buChar char="•"/>
            </a:pPr>
            <a:r>
              <a:rPr lang="es-MX" sz="1600" noProof="0"/>
              <a:t>Modelo para estacionamiento autónomo de nuestro modelo.</a:t>
            </a:r>
          </a:p>
          <a:p>
            <a:pPr marL="342900" indent="-228600">
              <a:lnSpc>
                <a:spcPct val="90000"/>
              </a:lnSpc>
              <a:spcAft>
                <a:spcPts val="600"/>
              </a:spcAft>
              <a:buFont typeface="Arial" panose="020B0604020202020204" pitchFamily="34" charset="0"/>
              <a:buChar char="•"/>
            </a:pPr>
            <a:r>
              <a:rPr lang="es-MX" sz="1600" noProof="0"/>
              <a:t>Tópicos</a:t>
            </a:r>
          </a:p>
          <a:p>
            <a:pPr marL="342900" indent="-228600">
              <a:lnSpc>
                <a:spcPct val="90000"/>
              </a:lnSpc>
              <a:spcAft>
                <a:spcPts val="600"/>
              </a:spcAft>
              <a:buFont typeface="Arial" panose="020B0604020202020204" pitchFamily="34" charset="0"/>
              <a:buChar char="•"/>
            </a:pPr>
            <a:endParaRPr lang="es-MX" sz="1600" noProof="0"/>
          </a:p>
          <a:p>
            <a:pPr marL="342900" indent="-228600">
              <a:lnSpc>
                <a:spcPct val="90000"/>
              </a:lnSpc>
              <a:spcAft>
                <a:spcPts val="600"/>
              </a:spcAft>
              <a:buFont typeface="Arial" panose="020B0604020202020204" pitchFamily="34" charset="0"/>
              <a:buChar char="•"/>
            </a:pPr>
            <a:r>
              <a:rPr lang="es-MX" sz="1600" noProof="0"/>
              <a:t>PCB</a:t>
            </a:r>
          </a:p>
          <a:p>
            <a:pPr marL="342900" indent="-228600">
              <a:lnSpc>
                <a:spcPct val="90000"/>
              </a:lnSpc>
              <a:spcAft>
                <a:spcPts val="600"/>
              </a:spcAft>
              <a:buFont typeface="Arial" panose="020B0604020202020204" pitchFamily="34" charset="0"/>
              <a:buChar char="•"/>
            </a:pPr>
            <a:endParaRPr lang="es-MX" sz="1600" noProof="0"/>
          </a:p>
          <a:p>
            <a:pPr marL="342900" indent="-228600">
              <a:lnSpc>
                <a:spcPct val="90000"/>
              </a:lnSpc>
              <a:spcAft>
                <a:spcPts val="600"/>
              </a:spcAft>
              <a:buFont typeface="Arial" panose="020B0604020202020204" pitchFamily="34" charset="0"/>
              <a:buChar char="•"/>
            </a:pPr>
            <a:r>
              <a:rPr lang="es-MX" sz="1600" noProof="0"/>
              <a:t>Modelo CAD</a:t>
            </a:r>
          </a:p>
          <a:p>
            <a:pPr marL="342900" indent="-228600">
              <a:lnSpc>
                <a:spcPct val="90000"/>
              </a:lnSpc>
              <a:spcAft>
                <a:spcPts val="600"/>
              </a:spcAft>
              <a:buFont typeface="Arial" panose="020B0604020202020204" pitchFamily="34" charset="0"/>
              <a:buChar char="•"/>
            </a:pPr>
            <a:endParaRPr lang="es-MX" sz="1600" noProof="0"/>
          </a:p>
          <a:p>
            <a:pPr marL="342900" indent="-228600">
              <a:lnSpc>
                <a:spcPct val="90000"/>
              </a:lnSpc>
              <a:spcAft>
                <a:spcPts val="600"/>
              </a:spcAft>
              <a:buFont typeface="Arial" panose="020B0604020202020204" pitchFamily="34" charset="0"/>
              <a:buChar char="•"/>
            </a:pPr>
            <a:r>
              <a:rPr lang="es-MX" sz="1600" noProof="0"/>
              <a:t>Simulación</a:t>
            </a:r>
          </a:p>
        </p:txBody>
      </p:sp>
      <p:pic>
        <p:nvPicPr>
          <p:cNvPr id="7" name="Picture 5" descr="Placa brillante de circuito impreso">
            <a:extLst>
              <a:ext uri="{FF2B5EF4-FFF2-40B4-BE49-F238E27FC236}">
                <a16:creationId xmlns:a16="http://schemas.microsoft.com/office/drawing/2014/main" id="{0BDF1C59-5C5D-8148-F0E9-02FE208161E2}"/>
              </a:ext>
            </a:extLst>
          </p:cNvPr>
          <p:cNvPicPr>
            <a:picLocks noChangeAspect="1"/>
          </p:cNvPicPr>
          <p:nvPr/>
        </p:nvPicPr>
        <p:blipFill>
          <a:blip r:embed="rId3"/>
          <a:srcRect l="31029" r="1093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0879611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3305174" y="303213"/>
            <a:ext cx="5884027" cy="523876"/>
          </a:xfrm>
        </p:spPr>
        <p:txBody>
          <a:bodyPr anchor="b">
            <a:normAutofit/>
          </a:bodyPr>
          <a:lstStyle/>
          <a:p>
            <a:pPr marL="342900" indent="-342900">
              <a:buFont typeface="Arial" panose="020B0604020202020204" pitchFamily="34" charset="0"/>
              <a:buChar char="•"/>
            </a:pPr>
            <a:r>
              <a:rPr lang="es-MX" noProof="0"/>
              <a:t>Dirección Ackerman</a:t>
            </a:r>
          </a:p>
        </p:txBody>
      </p:sp>
      <p:sp>
        <p:nvSpPr>
          <p:cNvPr id="1033" name="Slide Number Placeholder 3">
            <a:extLst>
              <a:ext uri="{FF2B5EF4-FFF2-40B4-BE49-F238E27FC236}">
                <a16:creationId xmlns:a16="http://schemas.microsoft.com/office/drawing/2014/main" id="{5990249D-2C00-9F4A-2FF5-D66424C558DB}"/>
              </a:ext>
            </a:extLst>
          </p:cNvPr>
          <p:cNvSpPr>
            <a:spLocks noGrp="1"/>
          </p:cNvSpPr>
          <p:nvPr>
            <p:ph type="sldNum" sz="quarter" idx="12"/>
          </p:nvPr>
        </p:nvSpPr>
        <p:spPr/>
        <p:txBody>
          <a:bodyPr/>
          <a:lstStyle/>
          <a:p>
            <a:pPr>
              <a:spcAft>
                <a:spcPts val="600"/>
              </a:spcAft>
            </a:pPr>
            <a:fld id="{A49DFD55-3C28-40EF-9E31-A92D2E4017FF}" type="slidenum">
              <a:rPr lang="es-MX" noProof="0" smtClean="0"/>
              <a:pPr>
                <a:spcAft>
                  <a:spcPts val="600"/>
                </a:spcAft>
              </a:pPr>
              <a:t>9</a:t>
            </a:fld>
            <a:endParaRPr lang="es-MX" noProof="0"/>
          </a:p>
        </p:txBody>
      </p:sp>
      <p:sp>
        <p:nvSpPr>
          <p:cNvPr id="14" name="Slide Number Placeholder 5" hidden="1">
            <a:extLst>
              <a:ext uri="{FF2B5EF4-FFF2-40B4-BE49-F238E27FC236}">
                <a16:creationId xmlns:a16="http://schemas.microsoft.com/office/drawing/2014/main" id="{ECE635A2-70B8-3EAB-6A18-952B02EBAA1E}"/>
              </a:ext>
            </a:extLst>
          </p:cNvPr>
          <p:cNvSpPr>
            <a:spLocks noGrp="1"/>
          </p:cNvSpPr>
          <p:nvPr>
            <p:ph type="sldNum" sz="quarter" idx="4294967295"/>
          </p:nvPr>
        </p:nvSpPr>
        <p:spPr>
          <a:xfrm>
            <a:off x="11204575" y="6356350"/>
            <a:ext cx="987425" cy="365125"/>
          </a:xfrm>
        </p:spPr>
        <p:txBody>
          <a:bodyPr anchor="ctr">
            <a:normAutofit/>
          </a:bodyPr>
          <a:lstStyle/>
          <a:p>
            <a:pPr>
              <a:spcAft>
                <a:spcPts val="600"/>
              </a:spcAft>
            </a:pPr>
            <a:fld id="{A49DFD55-3C28-40EF-9E31-A92D2E4017FF}" type="slidenum">
              <a:rPr lang="es-MX" noProof="0" smtClean="0"/>
              <a:pPr>
                <a:spcAft>
                  <a:spcPts val="600"/>
                </a:spcAft>
              </a:pPr>
              <a:t>9</a:t>
            </a:fld>
            <a:endParaRPr lang="es-MX" noProof="0"/>
          </a:p>
        </p:txBody>
      </p:sp>
      <p:pic>
        <p:nvPicPr>
          <p:cNvPr id="1030" name="Picture 6">
            <a:extLst>
              <a:ext uri="{FF2B5EF4-FFF2-40B4-BE49-F238E27FC236}">
                <a16:creationId xmlns:a16="http://schemas.microsoft.com/office/drawing/2014/main" id="{341D9E27-6ECE-A5A2-BEAE-F314DF1C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 y="2249080"/>
            <a:ext cx="5497830" cy="28321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rawing of a beam&#10;&#10;AI-generated content may be incorrect.">
            <a:extLst>
              <a:ext uri="{FF2B5EF4-FFF2-40B4-BE49-F238E27FC236}">
                <a16:creationId xmlns:a16="http://schemas.microsoft.com/office/drawing/2014/main" id="{B6D0E824-DF04-D4C9-E08F-5648A20A60FA}"/>
              </a:ext>
            </a:extLst>
          </p:cNvPr>
          <p:cNvPicPr>
            <a:picLocks noChangeAspect="1"/>
          </p:cNvPicPr>
          <p:nvPr/>
        </p:nvPicPr>
        <p:blipFill>
          <a:blip r:embed="rId4"/>
          <a:stretch>
            <a:fillRect/>
          </a:stretch>
        </p:blipFill>
        <p:spPr>
          <a:xfrm>
            <a:off x="6512562" y="2131000"/>
            <a:ext cx="5113867" cy="3068320"/>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ee80326-711e-43e8-8552-acbca3ec4d79" xsi:nil="true"/>
    <_activity xmlns="2ee80326-711e-43e8-8552-acbca3ec4d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FE3F323355BC45B88EDD86266E0613" ma:contentTypeVersion="15" ma:contentTypeDescription="Create a new document." ma:contentTypeScope="" ma:versionID="a067d1f238b4033f2721d851a4fb5d4e">
  <xsd:schema xmlns:xsd="http://www.w3.org/2001/XMLSchema" xmlns:xs="http://www.w3.org/2001/XMLSchema" xmlns:p="http://schemas.microsoft.com/office/2006/metadata/properties" xmlns:ns3="2ee80326-711e-43e8-8552-acbca3ec4d79" xmlns:ns4="acccd8e8-40c9-4c8d-83ae-18f832d32328" targetNamespace="http://schemas.microsoft.com/office/2006/metadata/properties" ma:root="true" ma:fieldsID="955abee194125cb8641f5965c9267b42" ns3:_="" ns4:_="">
    <xsd:import namespace="2ee80326-711e-43e8-8552-acbca3ec4d79"/>
    <xsd:import namespace="acccd8e8-40c9-4c8d-83ae-18f832d3232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System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e80326-711e-43e8-8552-acbca3ec4d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ccd8e8-40c9-4c8d-83ae-18f832d3232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2ee80326-711e-43e8-8552-acbca3ec4d79"/>
    <ds:schemaRef ds:uri="acccd8e8-40c9-4c8d-83ae-18f832d323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8847152-F268-4B33-AD27-85BB4B4F3989}">
  <ds:schemaRefs>
    <ds:schemaRef ds:uri="2ee80326-711e-43e8-8552-acbca3ec4d79"/>
    <ds:schemaRef ds:uri="acccd8e8-40c9-4c8d-83ae-18f832d323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615</Words>
  <Application>Microsoft Office PowerPoint</Application>
  <PresentationFormat>Panorámica</PresentationFormat>
  <Paragraphs>125</Paragraphs>
  <Slides>19</Slides>
  <Notes>15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Aptos</vt:lpstr>
      <vt:lpstr>Aptos Display</vt:lpstr>
      <vt:lpstr>Arial</vt:lpstr>
      <vt:lpstr>Calibri</vt:lpstr>
      <vt:lpstr>Times New Roman</vt:lpstr>
      <vt:lpstr>Tema de Office</vt:lpstr>
      <vt:lpstr>Sistema de estacionamiento en paralelo para plataforma móvil tipo Ackermann</vt:lpstr>
      <vt:lpstr>Introducción:</vt:lpstr>
      <vt:lpstr>Objetivo:</vt:lpstr>
      <vt:lpstr>¿Qué es estacionamiento en paralelo?</vt:lpstr>
      <vt:lpstr>Materiales:</vt:lpstr>
      <vt:lpstr>Presentación de PowerPoint</vt:lpstr>
      <vt:lpstr>Presentación de PowerPoint</vt:lpstr>
      <vt:lpstr>Desarrollo:</vt:lpstr>
      <vt:lpstr>Dirección Ackerman</vt:lpstr>
      <vt:lpstr>Modelo para estacionamiento de nuestro modelo.</vt:lpstr>
      <vt:lpstr>Presentación de PowerPoint</vt:lpstr>
      <vt:lpstr>Presentación de PowerPoint</vt:lpstr>
      <vt:lpstr>Micro-ROS </vt:lpstr>
      <vt:lpstr>Nodos Y  tópicos</vt:lpstr>
      <vt:lpstr>Nodos Y  tópicos</vt:lpstr>
      <vt:lpstr>PCB</vt:lpstr>
      <vt:lpstr>Modelo CAD </vt:lpstr>
      <vt:lpstr>SIMULACION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ARMANDO ENCISO NAVA</dc:creator>
  <cp:lastModifiedBy>JORGE IVAN RUIZ ESPINOZA</cp:lastModifiedBy>
  <cp:revision>1</cp:revision>
  <dcterms:created xsi:type="dcterms:W3CDTF">2025-04-06T01:41:55Z</dcterms:created>
  <dcterms:modified xsi:type="dcterms:W3CDTF">2025-05-13T00:46:16Z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0x01010084FE3F323355BC45B88EDD86266E0613</vt:lpwstr>
  </property>
  <property fmtid="{D5CDD505-2E9C-101B-9397-08002B2CF9AE}" pid="3" name="MediaServiceImageTags">
    <vt:lpwstr/>
  </property>
</Properties>
</file>